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it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82" y="260648"/>
            <a:ext cx="8701669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z-summer-2011-london-map-7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1566"/>
            <a:ext cx="8136904" cy="66764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19307949_0fb93ca3e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60486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ghting_tigers_by_AzumaShinoh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033780" cy="3024336"/>
          </a:xfrm>
          <a:prstGeom prst="rect">
            <a:avLst/>
          </a:prstGeom>
        </p:spPr>
      </p:pic>
      <p:pic>
        <p:nvPicPr>
          <p:cNvPr id="4" name="Содержимое 3" descr="london%20zoo1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62191" y="2348880"/>
            <a:ext cx="5981809" cy="4087569"/>
          </a:xfr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8640"/>
            <a:ext cx="3744416" cy="2520280"/>
          </a:xfrm>
          <a:prstGeom prst="rect">
            <a:avLst/>
          </a:prstGeom>
        </p:spPr>
      </p:pic>
      <p:pic>
        <p:nvPicPr>
          <p:cNvPr id="8" name="Содержимое 3" descr="thmthlenoqjskns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861048"/>
            <a:ext cx="3528392" cy="23485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rticle-1206327-060CF20F000005DC-302_634x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293096"/>
            <a:ext cx="2457277" cy="1879778"/>
          </a:xfrm>
          <a:prstGeom prst="rect">
            <a:avLst/>
          </a:prstGeom>
        </p:spPr>
      </p:pic>
      <p:pic>
        <p:nvPicPr>
          <p:cNvPr id="6" name="Рисунок 5" descr="84990644_large_3701408_londonzoo3009c_800x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92696"/>
            <a:ext cx="3449960" cy="2272661"/>
          </a:xfrm>
          <a:prstGeom prst="rect">
            <a:avLst/>
          </a:prstGeom>
        </p:spPr>
      </p:pic>
      <p:pic>
        <p:nvPicPr>
          <p:cNvPr id="7" name="Рисунок 6" descr="bfc87b0326f0fda88ae16a3c7de97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5556870" cy="3286829"/>
          </a:xfrm>
          <a:prstGeom prst="rect">
            <a:avLst/>
          </a:prstGeom>
        </p:spPr>
      </p:pic>
      <p:pic>
        <p:nvPicPr>
          <p:cNvPr id="4" name="Содержимое 3" descr="1318669574_zoo1 (1)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860032" y="1052736"/>
            <a:ext cx="4032448" cy="30243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36322492_22bfe7f455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6609976" cy="4749477"/>
          </a:xfrm>
        </p:spPr>
      </p:pic>
      <p:pic>
        <p:nvPicPr>
          <p:cNvPr id="5" name="Рисунок 4" descr="dsc2042-9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352839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1727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3168352" cy="4902672"/>
          </a:xfrm>
        </p:spPr>
      </p:pic>
      <p:pic>
        <p:nvPicPr>
          <p:cNvPr id="6" name="Рисунок 5" descr="zoo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5465503" cy="360040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708920"/>
            <a:ext cx="4499992" cy="35904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2014-11-16T14:48:22Z</dcterms:created>
  <dcterms:modified xsi:type="dcterms:W3CDTF">2014-11-16T16:57:35Z</dcterms:modified>
</cp:coreProperties>
</file>