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2" r:id="rId3"/>
    <p:sldId id="267" r:id="rId4"/>
    <p:sldId id="260" r:id="rId5"/>
    <p:sldId id="264" r:id="rId6"/>
    <p:sldId id="265" r:id="rId7"/>
    <p:sldId id="266" r:id="rId8"/>
    <p:sldId id="259" r:id="rId9"/>
    <p:sldId id="25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805" y="359055"/>
            <a:ext cx="11614276" cy="92856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Пишем письмо другу  о себе и своей семье.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05" y="1567544"/>
            <a:ext cx="11614276" cy="5005354"/>
          </a:xfrm>
        </p:spPr>
      </p:pic>
    </p:spTree>
    <p:extLst>
      <p:ext uri="{BB962C8B-B14F-4D97-AF65-F5344CB8AC3E}">
        <p14:creationId xmlns:p14="http://schemas.microsoft.com/office/powerpoint/2010/main" val="201388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1" y="223936"/>
            <a:ext cx="8534400" cy="1707674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(Образец письма по теме </a:t>
            </a:r>
            <a:r>
              <a:rPr lang="en-US" sz="2400" b="1" dirty="0">
                <a:solidFill>
                  <a:srgbClr val="0070C0"/>
                </a:solidFill>
              </a:rPr>
              <a:t>«My Family»</a:t>
            </a:r>
            <a:r>
              <a:rPr lang="ru-RU" sz="2400" b="1" dirty="0">
                <a:solidFill>
                  <a:srgbClr val="0070C0"/>
                </a:solidFill>
              </a:rPr>
              <a:t>)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Complete the text with the words:</a:t>
            </a:r>
            <a:r>
              <a:rPr lang="en-US" sz="2400" b="1" dirty="0" smtClean="0"/>
              <a:t> </a:t>
            </a:r>
            <a:r>
              <a:rPr lang="en-US" sz="2400" b="1" i="1" dirty="0" smtClean="0"/>
              <a:t>close, sociable, get on, hobby, card, typical, intelligent, naughty, </a:t>
            </a:r>
            <a:r>
              <a:rPr lang="en-US" sz="2400" b="1" i="1" dirty="0" err="1" smtClean="0"/>
              <a:t>humour</a:t>
            </a:r>
            <a:r>
              <a:rPr lang="en-US" sz="2400" b="1" i="1" dirty="0" smtClean="0"/>
              <a:t>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902" y="1931608"/>
            <a:ext cx="10300996" cy="4749109"/>
          </a:xfrm>
        </p:spPr>
        <p:txBody>
          <a:bodyPr>
            <a:noAutofit/>
          </a:bodyPr>
          <a:lstStyle/>
          <a:p>
            <a:pPr fontAlgn="base"/>
            <a:r>
              <a:rPr lang="en-US" sz="2400" dirty="0"/>
              <a:t>Dear Ann,</a:t>
            </a:r>
            <a:br>
              <a:rPr lang="en-US" sz="2400" dirty="0"/>
            </a:br>
            <a:r>
              <a:rPr lang="en-US" sz="2400" dirty="0"/>
              <a:t>Thank you for your letter. You asked me to write about my family.</a:t>
            </a:r>
          </a:p>
          <a:p>
            <a:pPr fontAlgn="base"/>
            <a:r>
              <a:rPr lang="en-US" sz="2400" dirty="0"/>
              <a:t>Well, our family is a _____  Russian family: a father, a mother, two children (my little sister and me) and a cat. We are a _____  family and _____ well with each other.</a:t>
            </a:r>
          </a:p>
          <a:p>
            <a:pPr fontAlgn="base"/>
            <a:r>
              <a:rPr lang="en-US" sz="2400" dirty="0"/>
              <a:t>My mum is a teacher at school. She is _____. Her ______ is painting. My dad is a computer _________. He is _________. He has a good sense of __________. My little sister Ann is funny and sometimes ____________.</a:t>
            </a:r>
          </a:p>
          <a:p>
            <a:pPr fontAlgn="base"/>
            <a:r>
              <a:rPr lang="en-US" sz="2400" dirty="0"/>
              <a:t>Hope to hear from you soon.</a:t>
            </a:r>
          </a:p>
          <a:p>
            <a:pPr fontAlgn="base"/>
            <a:r>
              <a:rPr lang="en-US" sz="2400" dirty="0"/>
              <a:t>Best wishes,</a:t>
            </a:r>
            <a:br>
              <a:rPr lang="en-US" sz="2400" dirty="0"/>
            </a:br>
            <a:r>
              <a:rPr lang="en-US" sz="2400" dirty="0" err="1"/>
              <a:t>Polina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5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10547"/>
            <a:ext cx="11737910" cy="5822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письмо отправляется в англоязычную страну,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по-английски.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имя получателя, строкой ниже –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номером дома и квартиры, на следующей строке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населённого пункта, затем штат 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провинция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присутствует) и почтовый индекс.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последней строке пишется название страны получателя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английском языке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русском.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 указывается в правой нижней части конверта,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отправителя – в левом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верхнем углу.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надо писать по-русски, но,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написать его латиницей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, чтобы иностранцы, не знакомые с кириллицей, смогли его правильно прочесть и воспроизвести.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Обратный адрес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полезно также указать в самом письме.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067" y="335902"/>
            <a:ext cx="2985796" cy="298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3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281" y="232572"/>
            <a:ext cx="8534400" cy="5138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письма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718" y="489510"/>
            <a:ext cx="10873339" cy="6111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_____________,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Hi! My name is _________. I am _________ years old.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birthday is on ______________.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live in _____________.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live with ______________.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got pets. I have got ___________________________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names are____________________________________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 to ___________________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03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019" y="325879"/>
            <a:ext cx="11706842" cy="1185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 другу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6971" y="1511559"/>
            <a:ext cx="8621453" cy="2384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любое письмо, письмо другу должно содержать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часть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Заключительную часть (прощание и пожелания).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40" y="4194856"/>
            <a:ext cx="3685885" cy="245278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54" y="4076748"/>
            <a:ext cx="3813143" cy="25374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891" y="1331125"/>
            <a:ext cx="3312504" cy="22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4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640" y="205275"/>
            <a:ext cx="8528147" cy="10077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" y="1436916"/>
            <a:ext cx="11630441" cy="5094750"/>
          </a:xfrm>
        </p:spPr>
      </p:pic>
    </p:spTree>
    <p:extLst>
      <p:ext uri="{BB962C8B-B14F-4D97-AF65-F5344CB8AC3E}">
        <p14:creationId xmlns:p14="http://schemas.microsoft.com/office/powerpoint/2010/main" val="348777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7742" y="381863"/>
            <a:ext cx="8534400" cy="6631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Основная часть письма: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96" y="2090058"/>
            <a:ext cx="10493042" cy="4575091"/>
          </a:xfrm>
        </p:spPr>
      </p:pic>
      <p:sp>
        <p:nvSpPr>
          <p:cNvPr id="5" name="Прямоугольник 4"/>
          <p:cNvSpPr/>
          <p:nvPr/>
        </p:nvSpPr>
        <p:spPr>
          <a:xfrm>
            <a:off x="461096" y="1045029"/>
            <a:ext cx="10916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письма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состоит из нескольких абзацев, в которых раскрывается тема, по которой вы пишите письмо.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183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942" y="13926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Заключительная часть письма: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64" y="1646333"/>
            <a:ext cx="11630158" cy="4661161"/>
          </a:xfrm>
        </p:spPr>
      </p:pic>
    </p:spTree>
    <p:extLst>
      <p:ext uri="{BB962C8B-B14F-4D97-AF65-F5344CB8AC3E}">
        <p14:creationId xmlns:p14="http://schemas.microsoft.com/office/powerpoint/2010/main" val="38730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616" y="470140"/>
            <a:ext cx="8691841" cy="608567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5" y="2015414"/>
            <a:ext cx="2747736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3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5" y="391886"/>
            <a:ext cx="11551298" cy="6344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фразы и выражения о семье: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4" y="1026368"/>
            <a:ext cx="10823511" cy="5626359"/>
          </a:xfrm>
        </p:spPr>
      </p:pic>
    </p:spTree>
    <p:extLst>
      <p:ext uri="{BB962C8B-B14F-4D97-AF65-F5344CB8AC3E}">
        <p14:creationId xmlns:p14="http://schemas.microsoft.com/office/powerpoint/2010/main" val="412726347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423</TotalTime>
  <Words>115</Words>
  <Application>Microsoft Office PowerPoint</Application>
  <PresentationFormat>Широкоэкранный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Пишем письмо другу  о себе и своей семье.</vt:lpstr>
      <vt:lpstr>Презентация PowerPoint</vt:lpstr>
      <vt:lpstr>Шаблон письма:</vt:lpstr>
      <vt:lpstr> Структура письма другу : </vt:lpstr>
      <vt:lpstr>Приветствие.</vt:lpstr>
      <vt:lpstr>Основная часть письма:</vt:lpstr>
      <vt:lpstr>Заключительная часть письма:</vt:lpstr>
      <vt:lpstr>Презентация PowerPoint</vt:lpstr>
      <vt:lpstr>Полезные фразы и выражения о семье:</vt:lpstr>
      <vt:lpstr>(Образец письма по теме «My Family»)  Complete the text with the words: close, sociable, get on, hobby, card, typical, intelligent, naughty, humour.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Пишем письмо другу  о себе и своей семье.</dc:title>
  <dc:creator>Татьяна Жданова</dc:creator>
  <cp:lastModifiedBy>Татьяна Жданова</cp:lastModifiedBy>
  <cp:revision>19</cp:revision>
  <dcterms:created xsi:type="dcterms:W3CDTF">2019-01-05T16:31:21Z</dcterms:created>
  <dcterms:modified xsi:type="dcterms:W3CDTF">2019-01-05T23:43:17Z</dcterms:modified>
</cp:coreProperties>
</file>