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7" r:id="rId3"/>
    <p:sldId id="261" r:id="rId4"/>
    <p:sldId id="256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83"/>
    <a:srgbClr val="99F9EE"/>
    <a:srgbClr val="43D6DD"/>
    <a:srgbClr val="16949A"/>
    <a:srgbClr val="2B67AF"/>
    <a:srgbClr val="00487E"/>
    <a:srgbClr val="ABB5E7"/>
    <a:srgbClr val="09A7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30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52842-D92C-47BB-8789-CA60BE4B61C5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63A12-B156-406F-B0F6-9FFC4364D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63A12-B156-406F-B0F6-9FFC4364D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4140-DCF0-44FA-A473-CF097B0CA1F3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C6C3-D916-4C7D-8B99-CEB10C481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Л. Пантелеев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>«Две лягушки».</a:t>
            </a:r>
            <a:endParaRPr lang="ru-RU" dirty="0">
              <a:solidFill>
                <a:srgbClr val="00B05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68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rgbClr val="070783"/>
                </a:solidFill>
              </a:rPr>
              <a:t>Презентация урока по литературному </a:t>
            </a:r>
            <a:r>
              <a:rPr lang="ru-RU" sz="2800" i="1" dirty="0" smtClean="0">
                <a:solidFill>
                  <a:srgbClr val="070783"/>
                </a:solidFill>
              </a:rPr>
              <a:t>чтению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70783"/>
                </a:solidFill>
              </a:rPr>
              <a:t>в</a:t>
            </a:r>
            <a:r>
              <a:rPr lang="ru-RU" sz="2800" i="1" dirty="0" smtClean="0">
                <a:solidFill>
                  <a:srgbClr val="070783"/>
                </a:solidFill>
              </a:rPr>
              <a:t>  1 классе</a:t>
            </a:r>
            <a:endParaRPr lang="ru-RU" sz="2800" dirty="0">
              <a:solidFill>
                <a:srgbClr val="070783"/>
              </a:solidFill>
            </a:endParaRPr>
          </a:p>
        </p:txBody>
      </p:sp>
      <p:pic>
        <p:nvPicPr>
          <p:cNvPr id="1026" name="Picture 2" descr="C:\Users\Андрей\Desktop\Урок\лягуш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00504"/>
            <a:ext cx="2357454" cy="2500330"/>
          </a:xfrm>
          <a:prstGeom prst="rect">
            <a:avLst/>
          </a:prstGeom>
          <a:noFill/>
        </p:spPr>
      </p:pic>
      <p:pic>
        <p:nvPicPr>
          <p:cNvPr id="1027" name="Picture 3" descr="C:\Users\Андрей\Desktop\Урок\жаб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-428652"/>
            <a:ext cx="2247900" cy="1971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0"/>
            <a:ext cx="6372244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70783"/>
                </a:solidFill>
              </a:rPr>
              <a:t>Леонид Пантелеев</a:t>
            </a:r>
            <a:endParaRPr lang="ru-RU" dirty="0">
              <a:solidFill>
                <a:srgbClr val="070783"/>
              </a:solidFill>
            </a:endParaRPr>
          </a:p>
        </p:txBody>
      </p:sp>
      <p:pic>
        <p:nvPicPr>
          <p:cNvPr id="1026" name="Picture 2" descr="C:\Users\Андрей\Desktop\Урок\Eremeev_panteleev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14290"/>
            <a:ext cx="1500198" cy="1714512"/>
          </a:xfrm>
          <a:prstGeom prst="rect">
            <a:avLst/>
          </a:prstGeom>
          <a:noFill/>
        </p:spPr>
      </p:pic>
      <p:pic>
        <p:nvPicPr>
          <p:cNvPr id="1027" name="Picture 3" descr="C:\Users\Андрей\Desktop\Урок\10004038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357430"/>
            <a:ext cx="1905001" cy="2714620"/>
          </a:xfrm>
          <a:prstGeom prst="rect">
            <a:avLst/>
          </a:prstGeom>
          <a:noFill/>
        </p:spPr>
      </p:pic>
      <p:pic>
        <p:nvPicPr>
          <p:cNvPr id="1029" name="Picture 5" descr="C:\Users\Андрей\Desktop\Урок\31596-313783-19-obl-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3357562"/>
            <a:ext cx="1857388" cy="2714644"/>
          </a:xfrm>
          <a:prstGeom prst="rect">
            <a:avLst/>
          </a:prstGeom>
          <a:noFill/>
        </p:spPr>
      </p:pic>
      <p:pic>
        <p:nvPicPr>
          <p:cNvPr id="1031" name="Picture 7" descr="C:\Users\Андрей\Desktop\Урок\43317-345897-19-obl-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3429000"/>
            <a:ext cx="1643075" cy="2571768"/>
          </a:xfrm>
          <a:prstGeom prst="rect">
            <a:avLst/>
          </a:prstGeom>
          <a:noFill/>
        </p:spPr>
      </p:pic>
      <p:pic>
        <p:nvPicPr>
          <p:cNvPr id="2050" name="Picture 2" descr="C:\Users\Андрей\Desktop\Урок\belyhpanteleevrespublikashkid9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2571744"/>
            <a:ext cx="1857388" cy="28575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14480" y="857232"/>
            <a:ext cx="5009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070783"/>
                </a:solidFill>
              </a:rPr>
              <a:t>Алексей Иванович Еремеев</a:t>
            </a:r>
            <a:endParaRPr lang="ru-RU" sz="3200" i="1" dirty="0">
              <a:solidFill>
                <a:srgbClr val="07078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1500174"/>
            <a:ext cx="3330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22 августа 1908 г.-9 июля 1989 г.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D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арт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214554"/>
            <a:ext cx="2214578" cy="2928958"/>
          </a:xfrm>
          <a:prstGeom prst="rect">
            <a:avLst/>
          </a:prstGeom>
          <a:noFill/>
        </p:spPr>
      </p:pic>
      <p:pic>
        <p:nvPicPr>
          <p:cNvPr id="1027" name="Picture 3" descr="E:\карт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143116"/>
            <a:ext cx="2071702" cy="3143272"/>
          </a:xfrm>
          <a:prstGeom prst="rect">
            <a:avLst/>
          </a:prstGeom>
          <a:noFill/>
        </p:spPr>
      </p:pic>
      <p:pic>
        <p:nvPicPr>
          <p:cNvPr id="1028" name="Picture 4" descr="E:\карт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143248"/>
            <a:ext cx="2143140" cy="3071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8992" y="428604"/>
            <a:ext cx="24644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Сказки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1357298"/>
            <a:ext cx="25984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Бытовые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357298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Волшебные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285992"/>
            <a:ext cx="3857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 животных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34290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Л. Пантелеев «Две лягушки».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ндрей\Desktop\Урок\Ля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85794"/>
            <a:ext cx="2428892" cy="2214578"/>
          </a:xfrm>
          <a:prstGeom prst="rect">
            <a:avLst/>
          </a:prstGeom>
          <a:noFill/>
        </p:spPr>
      </p:pic>
      <p:pic>
        <p:nvPicPr>
          <p:cNvPr id="6" name="Picture 2" descr="C:\Users\Андрей\Desktop\Урок\Ля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572132" y="785794"/>
            <a:ext cx="2428892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28624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0070C0"/>
                </a:solidFill>
              </a:rPr>
              <a:t>Храбрая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Сильная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Весёлая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Настойчивая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Волевая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Бодрая  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Трусиха</a:t>
            </a:r>
          </a:p>
          <a:p>
            <a:pPr>
              <a:buNone/>
            </a:pPr>
            <a:r>
              <a:rPr lang="ru-RU" dirty="0" smtClean="0"/>
              <a:t>            Лентяйка</a:t>
            </a:r>
          </a:p>
          <a:p>
            <a:pPr>
              <a:buNone/>
            </a:pPr>
            <a:r>
              <a:rPr lang="ru-RU" dirty="0" smtClean="0"/>
              <a:t>            Соня</a:t>
            </a:r>
          </a:p>
          <a:p>
            <a:pPr>
              <a:buNone/>
            </a:pPr>
            <a:r>
              <a:rPr lang="ru-RU" dirty="0" smtClean="0"/>
              <a:t>            Безвольная</a:t>
            </a:r>
          </a:p>
          <a:p>
            <a:pPr>
              <a:buNone/>
            </a:pPr>
            <a:r>
              <a:rPr lang="ru-RU" dirty="0" smtClean="0"/>
              <a:t>            Унылая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57818" y="357166"/>
            <a:ext cx="30718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28662" y="357166"/>
            <a:ext cx="3429024" cy="228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4942" y="500042"/>
            <a:ext cx="2643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70783"/>
                </a:solidFill>
              </a:rPr>
              <a:t>   </a:t>
            </a:r>
            <a:r>
              <a:rPr lang="ru-RU" sz="2800" b="1" dirty="0" smtClean="0">
                <a:solidFill>
                  <a:srgbClr val="070783"/>
                </a:solidFill>
              </a:rPr>
              <a:t>Храбрая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  Сильная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  Весёлая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  Настойчивая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  Волевая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  Бодрая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38" y="3786190"/>
            <a:ext cx="5500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Не сдаётся,  не унывает,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70783"/>
                </a:solidFill>
              </a:rPr>
              <a:t>борется, преодолевает все трудности.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521495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«Пока силы есть, буду бороться.»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8662" y="500042"/>
            <a:ext cx="392909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70783"/>
                </a:solidFill>
              </a:rPr>
              <a:t>Кто не работает, тот не ест.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Смелый побеждает, а трусливый погибает.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3600" b="1" dirty="0" smtClean="0">
                <a:solidFill>
                  <a:srgbClr val="C00000"/>
                </a:solidFill>
              </a:rPr>
              <a:t>Лентяй поленился, упорный добился.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0"/>
            <a:ext cx="82636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Какая пословица подходит к сказке?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500562" y="2500306"/>
            <a:ext cx="4398965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70783"/>
                </a:solidFill>
              </a:rPr>
              <a:t>До  Новых  встреч !</a:t>
            </a:r>
            <a:endParaRPr lang="ru-RU" sz="3600" b="1" dirty="0">
              <a:solidFill>
                <a:srgbClr val="070783"/>
              </a:solidFill>
            </a:endParaRPr>
          </a:p>
        </p:txBody>
      </p:sp>
      <p:pic>
        <p:nvPicPr>
          <p:cNvPr id="1026" name="Picture 2" descr="C:\Users\Андрей\Desktop\Урок\жаб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86190"/>
            <a:ext cx="2643206" cy="2400303"/>
          </a:xfrm>
          <a:prstGeom prst="rect">
            <a:avLst/>
          </a:prstGeom>
          <a:noFill/>
        </p:spPr>
      </p:pic>
      <p:pic>
        <p:nvPicPr>
          <p:cNvPr id="1027" name="Picture 3" descr="C:\Users\Андрей\Desktop\Урок\лягушк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857232"/>
            <a:ext cx="328614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135</Words>
  <Application>Microsoft Office PowerPoint</Application>
  <PresentationFormat>Экран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Л. Пантелеев  «Две лягушки».</vt:lpstr>
      <vt:lpstr>Леонид Пантелеев</vt:lpstr>
      <vt:lpstr>Слайд 3</vt:lpstr>
      <vt:lpstr>Л. Пантелеев «Две лягушки».</vt:lpstr>
      <vt:lpstr>Слайд 5</vt:lpstr>
      <vt:lpstr>Слайд 6</vt:lpstr>
      <vt:lpstr>Слайд 7</vt:lpstr>
      <vt:lpstr>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чтения во 2 классе по теме: Л. Пантелеев «Две лягушки».</dc:title>
  <dc:creator>К.Андрей</dc:creator>
  <cp:lastModifiedBy>Светлана</cp:lastModifiedBy>
  <cp:revision>92</cp:revision>
  <dcterms:created xsi:type="dcterms:W3CDTF">2009-01-14T18:13:26Z</dcterms:created>
  <dcterms:modified xsi:type="dcterms:W3CDTF">2018-04-23T05:28:12Z</dcterms:modified>
</cp:coreProperties>
</file>