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79CF-DA3F-4C33-BEB0-CAC0184C083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629B5-6A79-4664-B5E1-D6FEF1BC3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6B1943-F9ED-4C4D-A2B1-D116429E977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DE2B348-6565-4A2C-846F-673A3B0FB8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voyaizuminka.ru/wp-content/uploads/2012/11/ziklameni-k-novomy-gody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voyaizuminka.ru/wp-content/uploads/2012/11/fialka-na-okne-kyxni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tvoyaizuminka.ru/wp-content/uploads/2012/11/azalia-na-kyxn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voyaizuminka.ru/wp-content/uploads/2012/11/dekorativni-perec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tvoyaizuminka.ru/wp-content/uploads/2012/11/decorativnaya-zelen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voyaizuminka.ru/wp-content/uploads/2012/11/fikys-Bendgamina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voyaizuminka.ru/wp-content/uploads/2012/11/perec-dekorativnii-na-kyxne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voyaizuminka.ru/wp-content/uploads/2012/11/xlorofiltrym-na-kyxne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voyaizuminka.ru/wp-content/uploads/2012/11/cveti-na-kyxne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voyaizuminka.ru/wp-content/uploads/2012/11/cveti-na-kuxne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voyaizuminka.ru/wp-content/uploads/2012/11/xlorofitym-na-kyxne.jpg" TargetMode="External"/><Relationship Id="rId2" Type="http://schemas.openxmlformats.org/officeDocument/2006/relationships/hyperlink" Target="http://tvoyaizuminka.ru/poleznie_soveti/komnatnyie-rasteniya-zelenyie-druzy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voyaizuminka.ru/wp-content/uploads/2012/11/begoniya-na-okn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tvoyaizuminka.ru/wp-content/uploads/2012/11/kalanhoe-na-kyxn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voyaizuminka.ru/wp-content/uploads/2012/11/gipoestis-na-okn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voyaizuminka.ru/poleznie_soveti/kak-vyirastit-podarok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tvoyaizuminka.ru/wp-content/uploads/2012/11/giacint-na-okne-kyxn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04864"/>
            <a:ext cx="3744415" cy="220577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Озеленение интерьера кухни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8145" y="4391892"/>
            <a:ext cx="3485023" cy="17014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Е.Н.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8" descr="Цикламены к Новому Году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736976" cy="46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83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32848" cy="1368152"/>
          </a:xfrm>
        </p:spPr>
        <p:txBody>
          <a:bodyPr>
            <a:normAutofit/>
          </a:bodyPr>
          <a:lstStyle/>
          <a:p>
            <a:pPr algn="just" fontAlgn="base">
              <a:lnSpc>
                <a:spcPts val="1560"/>
              </a:lnSpc>
              <a:spcAft>
                <a:spcPts val="0"/>
              </a:spcAft>
            </a:pPr>
            <a:r>
              <a:rPr lang="ru-RU" sz="3200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окошке чудесно смотрятся небольшие цветущие светолюбивые цветы</a:t>
            </a:r>
            <a:br>
              <a:rPr lang="ru-RU" sz="3200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</a:t>
            </a:r>
            <a:r>
              <a:rPr lang="ru-RU" sz="3200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нежные фиал­ки и праздничные азалии</a:t>
            </a:r>
            <a:r>
              <a:rPr lang="ru-RU" sz="3200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200" i="1" spc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Фиалка на окне кухн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9"/>
            <a:ext cx="3672408" cy="314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Азалия на кухн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5"/>
            <a:ext cx="266509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7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1440160"/>
          </a:xfrm>
        </p:spPr>
        <p:txBody>
          <a:bodyPr anchor="ctr">
            <a:normAutofit/>
          </a:bodyPr>
          <a:lstStyle/>
          <a:p>
            <a:pPr algn="just" fontAlgn="base">
              <a:lnSpc>
                <a:spcPts val="1560"/>
              </a:lnSpc>
              <a:spcAft>
                <a:spcPts val="0"/>
              </a:spcAft>
            </a:pPr>
            <a:r>
              <a:rPr lang="ru-RU" sz="3200" i="1" baseline="-2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	Замечательная </a:t>
            </a:r>
            <a:r>
              <a:rPr lang="ru-RU" sz="3200" i="1" baseline="-2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идея для кухни — скромный огородик на подоконнике. Посадите там декоративный перец</a:t>
            </a:r>
            <a:r>
              <a:rPr lang="ru-RU" sz="3200" i="1" baseline="-2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, или </a:t>
            </a:r>
            <a:r>
              <a:rPr lang="ru-RU" sz="3200" i="1" baseline="-2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разнообразную декоративную ароматную зелень — лук, петрушку, укроп и даже </a:t>
            </a:r>
            <a:r>
              <a:rPr lang="ru-RU" sz="3200" i="1" baseline="-2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базилик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Декоративный перец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79"/>
            <a:ext cx="3342000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Ароматная декоративная зелень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47992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6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00800" cy="1728192"/>
          </a:xfrm>
        </p:spPr>
        <p:txBody>
          <a:bodyPr>
            <a:noAutofit/>
          </a:bodyPr>
          <a:lstStyle/>
          <a:p>
            <a:pPr algn="just"/>
            <a:r>
              <a:rPr lang="ru-RU" sz="3200" i="1" baseline="-1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	</a:t>
            </a:r>
            <a:r>
              <a:rPr lang="ru-RU" sz="3200" i="1" baseline="-1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</a:t>
            </a:r>
            <a:r>
              <a:rPr lang="ru-RU" sz="3200" i="1" baseline="-1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вас маленькая кухня, то основными местами, где можно разместить цветы являются окна и стены. На окна не следует ставить большие растения, чтобы не сильно затемнять ее.</a:t>
            </a:r>
            <a:endParaRPr lang="ru-RU" sz="3200" i="1" baseline="-18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tvoyaizuminka.ru/wp-content/uploads/2012/11/zveti-na-kux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4587"/>
            <a:ext cx="5096966" cy="3606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7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336704" cy="1296144"/>
          </a:xfrm>
        </p:spPr>
        <p:txBody>
          <a:bodyPr>
            <a:normAutofit/>
          </a:bodyPr>
          <a:lstStyle/>
          <a:p>
            <a:pPr algn="just" fontAlgn="base">
              <a:lnSpc>
                <a:spcPts val="1560"/>
              </a:lnSpc>
              <a:spcAft>
                <a:spcPts val="0"/>
              </a:spcAft>
            </a:pPr>
            <a:r>
              <a:rPr lang="ru-RU" sz="3200" i="1" baseline="-1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	Небольшие </a:t>
            </a:r>
            <a:r>
              <a:rPr lang="ru-RU" sz="3200" i="1" baseline="-1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Arial"/>
              </a:rPr>
              <a:t>цветочные горшочки и кашпо с невысокими растениями вы можете расставить как на подоконнике, так и повесить сверху окна, используя декоративные подвески.</a:t>
            </a:r>
            <a:endParaRPr lang="ru-RU" sz="3200" i="1" baseline="-1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pic>
        <p:nvPicPr>
          <p:cNvPr id="3" name="Рисунок 2" descr="http://tvoyaizuminka.ru/wp-content/uploads/2012/11/cveti-na-kyxannom-ok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04867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6864" cy="1728192"/>
          </a:xfrm>
        </p:spPr>
        <p:txBody>
          <a:bodyPr>
            <a:noAutofit/>
          </a:bodyPr>
          <a:lstStyle/>
          <a:p>
            <a:pPr algn="just"/>
            <a:r>
              <a:rPr lang="ru-RU" sz="3200" baseline="-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i="1" baseline="-1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Вьющиеся </a:t>
            </a:r>
            <a:r>
              <a:rPr lang="ru-RU" sz="3200" i="1" baseline="-1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такие как традесканция, плющ, аспарагус, </a:t>
            </a:r>
            <a:r>
              <a:rPr lang="ru-RU" sz="3200" i="1" baseline="-1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циссус</a:t>
            </a:r>
            <a:r>
              <a:rPr lang="ru-RU" sz="3200" i="1" baseline="-1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(или как ее еще называют «березка») великолепно будут смотреться на стенах и верхних полках кухонной мебели. Причем неприхотливые традесканция и аспарагус будут неплохо себя чувствовать даже вблизи плиты.</a:t>
            </a:r>
          </a:p>
        </p:txBody>
      </p:sp>
      <p:pic>
        <p:nvPicPr>
          <p:cNvPr id="4" name="Рисунок 3" descr="http://tvoyaizuminka.ru/wp-content/uploads/2012/11/viygshievya-cveti-na-kyx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61662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7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2376264"/>
          </a:xfrm>
        </p:spPr>
        <p:txBody>
          <a:bodyPr>
            <a:normAutofit fontScale="90000"/>
          </a:bodyPr>
          <a:lstStyle/>
          <a:p>
            <a:r>
              <a:rPr lang="ru-RU" sz="3600" i="1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600" i="1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baseline="-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baseline="-1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baseline="-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baseline="-1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baseline="-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i="1" baseline="-10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i="1" baseline="-1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вы являетесь счастливыми обладателями большой кухни, то на ее просторах будут хорошо смотреться высокие древовидные </a:t>
            </a:r>
            <a:r>
              <a:rPr lang="ru-RU" sz="3600" i="1" baseline="-10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например</a:t>
            </a:r>
            <a:r>
              <a:rPr lang="ru-RU" sz="3600" i="1" baseline="-1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фикус Бенджамина, который можно разместить на полу в красивой напольной вазе или большой красивой кадке.</a:t>
            </a:r>
            <a:r>
              <a:rPr lang="ru-RU" baseline="-10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aseline="-10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aseline="-10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tvoyaizuminka.ru/wp-content/uploads/2012/11/fikys-bendgamina-na-kyx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626469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2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voyaizuminka.ru/wp-content/uploads/2012/11/vicokoe-rastenie-v-napolnoi-va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5"/>
            <a:ext cx="770485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585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1224136"/>
          </a:xfrm>
        </p:spPr>
        <p:txBody>
          <a:bodyPr>
            <a:normAutofit/>
          </a:bodyPr>
          <a:lstStyle/>
          <a:p>
            <a:r>
              <a:rPr lang="ru-RU" sz="3200" i="1" baseline="-14000" dirty="0" smtClean="0">
                <a:latin typeface="Times New Roman" panose="02020603050405020304" pitchFamily="18" charset="0"/>
              </a:rPr>
              <a:t>	</a:t>
            </a:r>
            <a:r>
              <a:rPr lang="ru-RU" sz="3600" i="1" baseline="-1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Очень интересное декораторское решение это использование под цветочные горшки старую посуду, заварочные чайники, бокалы и т. п.  </a:t>
            </a:r>
            <a:endParaRPr lang="ru-RU" sz="3600" i="1" baseline="-1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http://tvoyaizuminka.ru/wp-content/uploads/2012/11/cvetok-v-zavarnom-chaini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857625" cy="414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tvoyaizuminka.ru/wp-content/uploads/2012/11/rasteniya-viracshenie-v-starom-farfo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522737" cy="412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9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икус Бенджамин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95" y="2204864"/>
            <a:ext cx="3084066" cy="35566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620687"/>
            <a:ext cx="4464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Фикус Бенджамина</a:t>
            </a:r>
          </a:p>
          <a:p>
            <a:pPr algn="just"/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яркий свет. Требует обильного полива и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на удобрения. Растет быстро. Однако, выращивая фикус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стоит всегда помнить о его естественных размерах (до 20 метров) и не увлекаться пересадкой в большие горшки. Размножают его стеблевыми черенками. Великолепно дает корни в воде. Не стоит размещать его на окне, так как при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проветривании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морозный воздух может нанести растению вред. Следует также позаботиться о дополнительном освещении.</a:t>
            </a:r>
          </a:p>
        </p:txBody>
      </p:sp>
    </p:spTree>
    <p:extLst>
      <p:ext uri="{BB962C8B-B14F-4D97-AF65-F5344CB8AC3E}">
        <p14:creationId xmlns:p14="http://schemas.microsoft.com/office/powerpoint/2010/main" val="24546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Кухня – это помещение в доме где человек готовит и употребляет пищу.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wncgreenbuilding.com/images/2010articles/kitch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02" y="2708920"/>
            <a:ext cx="4115147" cy="305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6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ец декоративный на кухн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672408" cy="36724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692697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Декоративный перец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неприхотлив, относительно теневынослив. Любит яркий рассеянный свет, а также летние «прогулки» на балконе. Своими разноцветными плодами растение напоминает праздничный фейерверк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 весь год радовать вас яркими красочными плодами. Размножается стеблевыми черенками, полив обильный, зимой умеренный. Не следует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переувлажнения и пересыхания почвы растения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лорофитум на кухн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2132856"/>
            <a:ext cx="343414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Хлорофитум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выносливое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существовать и в холодной, и в теплой комнате, не боится сухого воздуха. Осторожно нужно ухаживать за листьями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хлорофитума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они очень ломкие, легко надламываются 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поникают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растение теряет свою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привлекательность, а также любит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опрыскивание особенно в отопительный сезон. Размножается дочерними розетками.</a:t>
            </a:r>
          </a:p>
        </p:txBody>
      </p:sp>
    </p:spTree>
    <p:extLst>
      <p:ext uri="{BB962C8B-B14F-4D97-AF65-F5344CB8AC3E}">
        <p14:creationId xmlns:p14="http://schemas.microsoft.com/office/powerpoint/2010/main" val="29526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66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84666" cy="2376264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и в завершении своей презентации хочу заметить озеленение кухни ваш выбор и если у вас нет времени, то вы можете наклеить вот такие весёлые обои.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2743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30"/>
            <a:ext cx="7528682" cy="29523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что большую часть времени мы проводим на кухне.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же нам облагородить и в тоже время не загромоздить это и без того небольшое помещение. В своей презентации я хочу рассказать о пользе цветов и растений  на кухне.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orlds-interior.ru/wp-content/uploads/2014/06/kukhnya-12-kv-m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3546764"/>
            <a:ext cx="5744941" cy="2690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040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623456"/>
            <a:ext cx="7500198" cy="309357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делятся на несколько групп, на тех кто любит цветы, на тех кто их не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тех кому безразлично есть ли цветы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отметить, что большая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не откажутся от полезных растений.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jolgeyesabz.ir/wp-content/uploads/2013/10/po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9"/>
            <a:ext cx="5610651" cy="33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765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16824" cy="30963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Вопреки распространенному заблуждению представители флоры на кухне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чувствуют себя неплохо — там повышенная влажность,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которую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обожает большинство комнатных растений, и много углекислого газа, которым они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дышат.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Цветы на кухн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7"/>
            <a:ext cx="3872879" cy="2822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7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528682" cy="417007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Есть несколько правил, которых стоит придерживаться при размещении зеленых питомцев. Следует учесть размеры вашей кухни, ее освещенность и, конечно, расположение плиты и раковины. Брызги мыльной воды и чрезмерный жар духовки не вынесут никакие растения, даже самые стойкие.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Брызги от раковины не выдержат даже самые стойкие цвет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58" y="3933056"/>
            <a:ext cx="3628628" cy="234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66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7"/>
            <a:ext cx="7213532" cy="1080120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spcBef>
                <a:spcPct val="20000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Лучшие цветы для кухни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776863" cy="466286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Какие же комнатные рас­тения лучше всего подходят для разведения на кухне? </a:t>
            </a:r>
          </a:p>
          <a:p>
            <a:pPr algn="just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Прежде всего это неприхот­ливый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хлорофитум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который </a:t>
            </a:r>
          </a:p>
          <a:p>
            <a:pPr algn="just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хорошо 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очищает воздух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является одним из 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самых полезных 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комнатных растений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 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34531" cy="351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80" y="836712"/>
            <a:ext cx="4018593" cy="122137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Неплохо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чувствуют себя на кухне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бегонии,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67744" y="698213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4" descr="Бегония на окне кухн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13" y="1324179"/>
            <a:ext cx="30956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V="1">
            <a:off x="4860031" y="4189693"/>
            <a:ext cx="3600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же для украшения подойдут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Рисунок 15" descr="Цветок каланхое на кухн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0" y="2324100"/>
            <a:ext cx="31146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403" y="980728"/>
            <a:ext cx="3818772" cy="132167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Хороший выбор —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зебрина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Гипоэстес на окне кухн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05" y="620688"/>
            <a:ext cx="32968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Гиацинты на окн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600908"/>
            <a:ext cx="3960440" cy="3453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11205" y="3284984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адовые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луковичные, как например,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гиацинты или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цикламены,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еще 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успеть выгнать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 Новому году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</TotalTime>
  <Words>385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Озеленение интерьера кухни</vt:lpstr>
      <vt:lpstr>Кухня – это помещение в доме где человек готовит и употребляет пищу.</vt:lpstr>
      <vt:lpstr> Как известно, что большую часть времени мы проводим на кухне.  И как же нам облагородить и в тоже время не загромоздить это и без того небольшое помещение. В своей презентации я хочу рассказать о пользе цветов и растений  на кухне. </vt:lpstr>
      <vt:lpstr>Люди делятся на несколько групп, на тех кто любит цветы, на тех кто их не любит и на тех кому безразлично есть ли цветы или нет. Хочу отметить, что большая часть людей не откажутся от полезных растений.</vt:lpstr>
      <vt:lpstr>Вопреки распространенному заблуждению представители флоры на кухне чувствуют себя неплохо — там повышенная влажность, которую обожает большинство комнатных растений, и много углекислого газа, которым они дышат.</vt:lpstr>
      <vt:lpstr>Есть несколько правил, которых стоит придерживаться при размещении зеленых питомцев. Следует учесть размеры вашей кухни, ее освещенность и, конечно, расположение плиты и раковины. Брызги мыльной воды и чрезмерный жар духовки не вынесут никакие растения, даже самые стойкие.</vt:lpstr>
      <vt:lpstr>Лучшие цветы для кухни </vt:lpstr>
      <vt:lpstr> Неплохо чувствуют себя на кухне бегонии,</vt:lpstr>
      <vt:lpstr>Хороший выбор — зебрина.</vt:lpstr>
      <vt:lpstr>Презентация PowerPoint</vt:lpstr>
      <vt:lpstr>На окошке чудесно смотрятся небольшие цветущие светолюбивые цветы — нежные фиал­ки и праздничные азалии.</vt:lpstr>
      <vt:lpstr> Замечательная идея для кухни — скромный огородик на подоконнике. Посадите там декоративный перец, или разнообразную декоративную ароматную зелень — лук, петрушку, укроп и даже базилик </vt:lpstr>
      <vt:lpstr> Если у вас маленькая кухня, то основными местами, где можно разместить цветы являются окна и стены. На окна не следует ставить большие растения, чтобы не сильно затемнять ее.</vt:lpstr>
      <vt:lpstr> Небольшие цветочные горшочки и кашпо с невысокими растениями вы можете расставить как на подоконнике, так и повесить сверху окна, используя декоративные подвески.</vt:lpstr>
      <vt:lpstr> Вьющиеся растения, такие как традесканция, плющ, аспарагус, циссус (или как ее еще называют «березка») великолепно будут смотреться на стенах и верхних полках кухонной мебели. Причем неприхотливые традесканция и аспарагус будут неплохо себя чувствовать даже вблизи плиты.</vt:lpstr>
      <vt:lpstr>      Если же вы являетесь счастливыми обладателями большой кухни, то на ее просторах будут хорошо смотреться высокие древовидные растения, например, фикус Бенджамина, который можно разместить на полу в красивой напольной вазе или большой красивой кадке. </vt:lpstr>
      <vt:lpstr>Презентация PowerPoint</vt:lpstr>
      <vt:lpstr> Очень интересное декораторское решение это использование под цветочные горшки старую посуду, заварочные чайники, бокалы и т. п.  </vt:lpstr>
      <vt:lpstr>Презентация PowerPoint</vt:lpstr>
      <vt:lpstr>Презентация PowerPoint</vt:lpstr>
      <vt:lpstr>Презентация PowerPoint</vt:lpstr>
      <vt:lpstr>Презентация PowerPoint</vt:lpstr>
      <vt:lpstr>Ну и в завершении своей презентации хочу заметить озеленение кухни ваш выбор и если у вас нет времени, то вы можете наклеить вот такие весёлые обои.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Озеленение интерьера кухни</dc:title>
  <dc:creator>Snow</dc:creator>
  <cp:lastModifiedBy>Катюня</cp:lastModifiedBy>
  <cp:revision>26</cp:revision>
  <dcterms:created xsi:type="dcterms:W3CDTF">2016-04-14T14:40:41Z</dcterms:created>
  <dcterms:modified xsi:type="dcterms:W3CDTF">2017-11-15T15:37:07Z</dcterms:modified>
</cp:coreProperties>
</file>