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74" d="100"/>
          <a:sy n="74" d="100"/>
        </p:scale>
        <p:origin x="56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2/9/2019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2/9/2019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2/9/2019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2/9/2019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2/9/2019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2/9/2019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2/9/2019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2/9/2019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2/9/2019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2/9/2019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2/9/2019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3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2/9/2019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Пожарная безопасность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8199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6094" y="0"/>
            <a:ext cx="66684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800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831" y="0"/>
            <a:ext cx="85258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955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797" y="0"/>
            <a:ext cx="95561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291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1983" y="1558343"/>
            <a:ext cx="8757633" cy="3618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156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832" y="1072341"/>
            <a:ext cx="8345510" cy="4929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029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0315" y="190500"/>
            <a:ext cx="880915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296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434" y="785611"/>
            <a:ext cx="10058400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673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TM10001105[[fn=Урожай]]</Template>
  <TotalTime>42</TotalTime>
  <Words>2</Words>
  <Application>Microsoft Office PowerPoint</Application>
  <PresentationFormat>Широкоэкранный</PresentationFormat>
  <Paragraphs>1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0" baseType="lpstr">
      <vt:lpstr>Franklin Gothic Book</vt:lpstr>
      <vt:lpstr>Crop</vt:lpstr>
      <vt:lpstr>Пожарная безопасность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Пожарная безопасность</dc:title>
  <dc:creator>р</dc:creator>
  <cp:lastModifiedBy>р</cp:lastModifiedBy>
  <cp:revision>4</cp:revision>
  <dcterms:created xsi:type="dcterms:W3CDTF">2019-02-09T05:43:36Z</dcterms:created>
  <dcterms:modified xsi:type="dcterms:W3CDTF">2019-02-09T06:38:02Z</dcterms:modified>
</cp:coreProperties>
</file>