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168156" cy="1646302"/>
          </a:xfrm>
        </p:spPr>
        <p:txBody>
          <a:bodyPr/>
          <a:lstStyle/>
          <a:p>
            <a:r>
              <a:rPr lang="ru-RU" dirty="0" smtClean="0"/>
              <a:t>ОБРАЗЫ ПЕТРА И КАРЛА В ПОЭМЕ ПОЛТАВА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ВЫПОЛНИЛ ЛУЦЕНКО ДМИТРИЙ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0633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18310"/>
            <a:ext cx="3854528" cy="627016"/>
          </a:xfrm>
        </p:spPr>
        <p:txBody>
          <a:bodyPr>
            <a:normAutofit/>
          </a:bodyPr>
          <a:lstStyle/>
          <a:p>
            <a:r>
              <a:rPr lang="ru-RU" dirty="0" smtClean="0"/>
              <a:t>ПЁТР </a:t>
            </a:r>
            <a:r>
              <a:rPr lang="en-US" dirty="0" smtClean="0"/>
              <a:t>I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8731" y="687387"/>
            <a:ext cx="3857625" cy="518160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410789"/>
            <a:ext cx="3854528" cy="3950729"/>
          </a:xfrm>
        </p:spPr>
        <p:txBody>
          <a:bodyPr>
            <a:noAutofit/>
          </a:bodyPr>
          <a:lstStyle/>
          <a:p>
            <a:r>
              <a:rPr lang="ru-RU" dirty="0"/>
              <a:t> последний царь всея Руси (с 1682 года) и первый Император Всероссийский (с 1721 </a:t>
            </a:r>
            <a:r>
              <a:rPr lang="ru-RU" dirty="0" smtClean="0"/>
              <a:t>года)</a:t>
            </a:r>
            <a:endParaRPr lang="en-US" dirty="0" smtClean="0"/>
          </a:p>
          <a:p>
            <a:r>
              <a:rPr lang="ru-RU" dirty="0" smtClean="0"/>
              <a:t>С </a:t>
            </a:r>
            <a:r>
              <a:rPr lang="ru-RU" dirty="0"/>
              <a:t>юных лет проявляя интерес к наукам и заграничному образу жизни, Пётр первым из русских царей совершил длительное путешествие в страны Западной Европы. По возвращении из него, в 1698 году, Пётр развернул масштабные реформы российского государства и общественного уклада. Одним из главных достижений Петра стало решение поставленной в XVI веке задачи: расширение территорий России в Прибалтийском регионе после победы в Великой Северной войне, что позволило ему принять в 1721 году титул российского императора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. </a:t>
            </a:r>
            <a:r>
              <a:rPr lang="ru-RU" dirty="0"/>
              <a:t>В официальной российской историографии Петра было принято считать одним из наиболее выдающихся государственных деятелей, определившим направление развития России в XVIII веке.</a:t>
            </a:r>
          </a:p>
        </p:txBody>
      </p:sp>
    </p:spTree>
    <p:extLst>
      <p:ext uri="{BB962C8B-B14F-4D97-AF65-F5344CB8AC3E}">
        <p14:creationId xmlns:p14="http://schemas.microsoft.com/office/powerpoint/2010/main" val="73173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05692"/>
            <a:ext cx="3854528" cy="418012"/>
          </a:xfrm>
        </p:spPr>
        <p:txBody>
          <a:bodyPr>
            <a:normAutofit/>
          </a:bodyPr>
          <a:lstStyle/>
          <a:p>
            <a:r>
              <a:rPr lang="ru-RU" dirty="0" smtClean="0"/>
              <a:t>КАРЛ </a:t>
            </a:r>
            <a:r>
              <a:rPr lang="en-US" dirty="0" smtClean="0"/>
              <a:t>XII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7781" y="854075"/>
            <a:ext cx="3819525" cy="4848225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323705"/>
            <a:ext cx="3854528" cy="4037814"/>
          </a:xfrm>
        </p:spPr>
        <p:txBody>
          <a:bodyPr>
            <a:noAutofit/>
          </a:bodyPr>
          <a:lstStyle/>
          <a:p>
            <a:r>
              <a:rPr lang="ru-RU" sz="1600" dirty="0"/>
              <a:t> полководец, потративший большую часть своего правления на продолжительные войны в Европе. Карл XII взошёл на трон после смерти отца Карла XI в возрасте 15 лет. Спустя 3 года на Швецию напала коалиция, включавшая Данию, Саксонию и Россию. До самой смерти король воевал с этими врагами, причём сначала одержал ряд блестящих побед, но в 1709 году потерпел полное поражение при Полтаве, а позже был вынужден провести несколько лет в пределах Османской империи на положении почётного пленника. Он погиб при осаде одной из норвежских крепостей и стал последним европейским монархом, павшим в бою.</a:t>
            </a:r>
          </a:p>
        </p:txBody>
      </p:sp>
    </p:spTree>
    <p:extLst>
      <p:ext uri="{BB962C8B-B14F-4D97-AF65-F5344CB8AC3E}">
        <p14:creationId xmlns:p14="http://schemas.microsoft.com/office/powerpoint/2010/main" val="372921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4924"/>
            <a:ext cx="3854528" cy="695567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ОБРАЗ ПЕТРА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419497"/>
            <a:ext cx="8858552" cy="3942021"/>
          </a:xfrm>
        </p:spPr>
        <p:txBody>
          <a:bodyPr>
            <a:normAutofit/>
          </a:bodyPr>
          <a:lstStyle/>
          <a:p>
            <a:r>
              <a:rPr lang="ru-RU" sz="2000" dirty="0"/>
              <a:t>Пётр I действовал во имя интересов мира и единства внутри страны и её укрепления как великой державы. Пётр – герой. Ему присуще красота, сила, </a:t>
            </a:r>
            <a:r>
              <a:rPr lang="ru-RU" sz="2000" dirty="0" smtClean="0"/>
              <a:t>величие</a:t>
            </a:r>
            <a:r>
              <a:rPr lang="ru-RU" sz="2000" dirty="0"/>
              <a:t>, </a:t>
            </a:r>
            <a:r>
              <a:rPr lang="ru-RU" sz="2000" dirty="0" err="1" smtClean="0"/>
              <a:t>мощь.Пётр</a:t>
            </a:r>
            <a:r>
              <a:rPr lang="ru-RU" sz="2000" dirty="0" smtClean="0"/>
              <a:t> победил</a:t>
            </a:r>
            <a:r>
              <a:rPr lang="en-US" sz="2000" dirty="0" smtClean="0"/>
              <a:t>,</a:t>
            </a:r>
            <a:r>
              <a:rPr lang="ru-RU" sz="2000" dirty="0" smtClean="0"/>
              <a:t>у него была железная хватка</a:t>
            </a:r>
            <a:r>
              <a:rPr lang="en-US" sz="2000" dirty="0" smtClean="0"/>
              <a:t>,</a:t>
            </a:r>
            <a:r>
              <a:rPr lang="ru-RU" sz="2000" dirty="0" smtClean="0"/>
              <a:t>сила воли</a:t>
            </a:r>
            <a:r>
              <a:rPr lang="en-US" sz="2000" dirty="0" smtClean="0"/>
              <a:t>.</a:t>
            </a:r>
          </a:p>
          <a:p>
            <a:r>
              <a:rPr lang="ru-RU" sz="2000" dirty="0" smtClean="0"/>
              <a:t>После победы Пётр щедро угощал своих и иноземных чиновников различными угощеньями</a:t>
            </a:r>
            <a:r>
              <a:rPr lang="en-US" sz="2000" dirty="0" smtClean="0"/>
              <a:t>.</a:t>
            </a:r>
          </a:p>
          <a:p>
            <a:r>
              <a:rPr lang="ru-RU" sz="2000" dirty="0" smtClean="0"/>
              <a:t>Пётр высокий</a:t>
            </a:r>
            <a:r>
              <a:rPr lang="en-US" sz="2000" dirty="0" smtClean="0"/>
              <a:t>,</a:t>
            </a:r>
            <a:r>
              <a:rPr lang="ru-RU" sz="2000" dirty="0" smtClean="0"/>
              <a:t>статный</a:t>
            </a:r>
            <a:r>
              <a:rPr lang="en-US" sz="2000" dirty="0" smtClean="0"/>
              <a:t>,</a:t>
            </a:r>
            <a:r>
              <a:rPr lang="ru-RU" sz="2000" dirty="0" smtClean="0"/>
              <a:t>человек-гора</a:t>
            </a:r>
            <a:r>
              <a:rPr lang="en-US" sz="2000" dirty="0" smtClean="0"/>
              <a:t>,</a:t>
            </a:r>
            <a:r>
              <a:rPr lang="ru-RU" sz="2000" dirty="0" smtClean="0"/>
              <a:t>умеет грамотно вести дело и войну</a:t>
            </a:r>
            <a:r>
              <a:rPr lang="en-US" sz="2000" dirty="0" smtClean="0"/>
              <a:t>.</a:t>
            </a:r>
          </a:p>
          <a:p>
            <a:r>
              <a:rPr lang="ru-RU" sz="2000" dirty="0" smtClean="0"/>
              <a:t>Пётр торжественно побеждает и становится народным героем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2470" y="4746171"/>
            <a:ext cx="5495108" cy="193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 И он промчался пред полками, </a:t>
            </a:r>
          </a:p>
          <a:p>
            <a:pPr algn="ctr"/>
            <a:r>
              <a:rPr lang="ru-RU"/>
              <a:t>Могущ и радостен, как бой… </a:t>
            </a:r>
          </a:p>
          <a:p>
            <a:pPr algn="ctr"/>
            <a:r>
              <a:rPr lang="ru-RU"/>
              <a:t>Пирует Петр, и горд, и ясен, </a:t>
            </a:r>
          </a:p>
          <a:p>
            <a:pPr algn="ctr"/>
            <a:r>
              <a:rPr lang="ru-RU"/>
              <a:t>И славы полон взор его. </a:t>
            </a:r>
          </a:p>
          <a:p>
            <a:pPr algn="ctr"/>
            <a:r>
              <a:rPr lang="ru-RU"/>
              <a:t>И царский пир его прекрасен…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545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53144"/>
            <a:ext cx="3854528" cy="8795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ОБРАЗ КАРЛА </a:t>
            </a:r>
            <a:r>
              <a:rPr lang="en-US" sz="3600" dirty="0" smtClean="0"/>
              <a:t>XII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654630"/>
            <a:ext cx="9259146" cy="262128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Карл был человек-солдат</a:t>
            </a:r>
            <a:r>
              <a:rPr lang="en-US" sz="2000" dirty="0" smtClean="0"/>
              <a:t>,</a:t>
            </a:r>
            <a:r>
              <a:rPr lang="ru-RU" sz="2000" dirty="0" err="1" smtClean="0"/>
              <a:t>запрограмированный</a:t>
            </a:r>
            <a:r>
              <a:rPr lang="ru-RU" sz="2000" dirty="0" smtClean="0"/>
              <a:t> под военные сражения и баталии</a:t>
            </a:r>
            <a:r>
              <a:rPr lang="en-US" sz="2000" dirty="0" smtClean="0"/>
              <a:t>,</a:t>
            </a:r>
            <a:r>
              <a:rPr lang="ru-RU" sz="2000" dirty="0" smtClean="0"/>
              <a:t>храбрый</a:t>
            </a:r>
            <a:r>
              <a:rPr lang="en-US" sz="2000" dirty="0" smtClean="0"/>
              <a:t>,</a:t>
            </a:r>
            <a:r>
              <a:rPr lang="ru-RU" sz="2000" dirty="0" smtClean="0"/>
              <a:t>но в тоже время когда он почувствовал поражение</a:t>
            </a:r>
            <a:r>
              <a:rPr lang="en-US" sz="2000" dirty="0" smtClean="0"/>
              <a:t>,</a:t>
            </a:r>
            <a:r>
              <a:rPr lang="ru-RU" sz="2000" dirty="0" smtClean="0"/>
              <a:t>скрылся с места битвы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ru-RU" sz="2000" dirty="0" smtClean="0"/>
              <a:t>Карлу верили его подчинённые</a:t>
            </a:r>
            <a:r>
              <a:rPr lang="en-US" sz="2000" dirty="0" smtClean="0"/>
              <a:t>,</a:t>
            </a:r>
            <a:r>
              <a:rPr lang="ru-RU" sz="2000" dirty="0" smtClean="0"/>
              <a:t>он вдохновлял их своим собственным примером и желанием войны</a:t>
            </a:r>
            <a:r>
              <a:rPr lang="en-US" sz="2000" dirty="0" smtClean="0"/>
              <a:t>.</a:t>
            </a:r>
            <a:endParaRPr lang="ru-RU" sz="2000" dirty="0"/>
          </a:p>
          <a:p>
            <a:r>
              <a:rPr lang="ru-RU" sz="2000" dirty="0" smtClean="0"/>
              <a:t>После битвы Карл искал убежище в Турции</a:t>
            </a:r>
            <a:r>
              <a:rPr lang="en-US" sz="2000" dirty="0" smtClean="0"/>
              <a:t>,</a:t>
            </a:r>
            <a:r>
              <a:rPr lang="ru-RU" sz="2000" dirty="0" smtClean="0"/>
              <a:t>но и там не нашёл признания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93029" y="4275910"/>
            <a:ext cx="5033554" cy="2107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Казалось Карла приводил </a:t>
            </a:r>
          </a:p>
          <a:p>
            <a:pPr algn="ctr"/>
            <a:r>
              <a:rPr lang="ru-RU"/>
              <a:t>Желанный бой в недоуменье… </a:t>
            </a:r>
          </a:p>
          <a:p>
            <a:pPr algn="ctr"/>
            <a:r>
              <a:rPr lang="ru-RU"/>
              <a:t>Вдруг слабым манием руки </a:t>
            </a:r>
          </a:p>
          <a:p>
            <a:pPr algn="ctr"/>
            <a:r>
              <a:rPr lang="ru-RU"/>
              <a:t>На русских двинул он полки.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523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81051"/>
            <a:ext cx="8596668" cy="115823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Торжество дела Петра воплощено в исторической судьбе России, во имя которой он творил; память о Карле XII неразрывно связана с воспоминанием о его бесславии.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037" y="3744686"/>
            <a:ext cx="8596668" cy="1329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2682240" y="4632960"/>
            <a:ext cx="4537166" cy="1994263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В гражданстве северной державы, </a:t>
            </a:r>
          </a:p>
          <a:p>
            <a:pPr algn="ctr"/>
            <a:r>
              <a:rPr lang="ru-RU"/>
              <a:t>В ее воинственной судьбе, </a:t>
            </a:r>
          </a:p>
          <a:p>
            <a:pPr algn="ctr"/>
            <a:r>
              <a:rPr lang="ru-RU"/>
              <a:t>Лишь ты воздвиг, герой Полтавы, </a:t>
            </a:r>
          </a:p>
          <a:p>
            <a:pPr algn="ctr"/>
            <a:r>
              <a:rPr lang="ru-RU"/>
              <a:t>Огромный памятник себе.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26098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482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ОБРАЗЫ ПЕТРА И КАРЛА В ПОЭМЕ ПОЛТАВА</vt:lpstr>
      <vt:lpstr>ПЁТР I</vt:lpstr>
      <vt:lpstr>КАРЛ XII</vt:lpstr>
      <vt:lpstr>ОБРАЗ ПЕТРА</vt:lpstr>
      <vt:lpstr>ОБРАЗ КАРЛА XII</vt:lpstr>
      <vt:lpstr>Торжество дела Петра воплощено в исторической судьбе России, во имя которой он творил; память о Карле XII неразрывно связана с воспоминанием о его бесславии.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ОБРАЗЫ ПЕТРА И КАРЛА В ПОЭМЕ ПОЛТАВА</dc:title>
  <dc:creator>Пользователь Windows</dc:creator>
  <cp:lastModifiedBy>Пользователь Windows</cp:lastModifiedBy>
  <cp:revision>4</cp:revision>
  <dcterms:created xsi:type="dcterms:W3CDTF">2018-11-12T11:04:46Z</dcterms:created>
  <dcterms:modified xsi:type="dcterms:W3CDTF">2018-11-12T21:17:59Z</dcterms:modified>
</cp:coreProperties>
</file>