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05C9-1936-4256-A3FF-8AA5329DAC8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34BF3-0BC8-4A0C-A0B9-816E8D7D7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34BF3-0BC8-4A0C-A0B9-816E8D7D7F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3C8E4-24AA-45B6-8B14-790C9167437F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2430EC-F263-4717-B942-41D4F70F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6_%D0%B3%D0%BE%D0%B4" TargetMode="External"/><Relationship Id="rId2" Type="http://schemas.openxmlformats.org/officeDocument/2006/relationships/hyperlink" Target="https://ru.wikipedia.org/wiki/23_%D0%B0%D0%BF%D1%80%D0%B5%D0%BB%D1%8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ok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5279387" cy="59766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313384"/>
            <a:ext cx="4248472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Сегодня книги печатают на станках, с помощью лазерных принтеров и копировальных аппаратов (с использованием тонера, а не чернил).</a:t>
            </a:r>
          </a:p>
          <a:p>
            <a:pPr algn="ctr"/>
            <a:r>
              <a:rPr lang="ru-RU" sz="2400" dirty="0" smtClean="0"/>
              <a:t>Время не стоит на месте! Сейчас особую популярность завоевали аудиокниги и электронные книги, что привело к возникновению электронных библиотек.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  <a:p>
            <a:pPr algn="ctr"/>
            <a:endParaRPr lang="ru-RU" sz="24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0"/>
            <a:ext cx="78488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800000"/>
                </a:solidFill>
                <a:ea typeface="+mj-ea"/>
                <a:cs typeface="+mj-cs"/>
              </a:rPr>
              <a:t>Современные технологии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Рисунок 3" descr="ehlektronnaya-kni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2366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956376" cy="59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7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04664"/>
            <a:ext cx="856895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Всемирный день книг и авторского права</a:t>
            </a:r>
            <a:r>
              <a:rPr lang="ru-RU" sz="2400" dirty="0"/>
              <a:t> </a:t>
            </a:r>
            <a:r>
              <a:rPr lang="ru-RU" sz="2400" dirty="0" smtClean="0"/>
              <a:t>отмечается </a:t>
            </a:r>
            <a:r>
              <a:rPr lang="ru-RU" sz="2400" dirty="0"/>
              <a:t>ежегодно </a:t>
            </a:r>
            <a:r>
              <a:rPr lang="ru-RU" sz="2400" dirty="0">
                <a:hlinkClick r:id="rId2" tooltip="23 апреля"/>
              </a:rPr>
              <a:t>23 апреля</a:t>
            </a:r>
            <a:r>
              <a:rPr lang="ru-RU" sz="2400" dirty="0"/>
              <a:t>, начиная с </a:t>
            </a:r>
            <a:r>
              <a:rPr lang="ru-RU" sz="2400" dirty="0">
                <a:hlinkClick r:id="rId3" tooltip="1996 год"/>
              </a:rPr>
              <a:t>1996 года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 smtClean="0"/>
              <a:t>Решение проводить «День книги» </a:t>
            </a:r>
            <a:r>
              <a:rPr lang="ru-RU" sz="2400" dirty="0"/>
              <a:t>было принято с целью просвещения и развития культурных традиций, а также с учётом того, что книги являются наиболее важным средством распространения знания и самым надёжным способом его сохранения. </a:t>
            </a:r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3429000"/>
            <a:ext cx="4032448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Наш земляк, писатель Максим Горький, говорил: «Две силы наиболее успешно содействуют воспитанию культурного человека: искусство и наука. Обе эти силы соединены в книге».</a:t>
            </a:r>
            <a:endParaRPr lang="ru-RU" sz="2400" dirty="0"/>
          </a:p>
          <a:p>
            <a:pPr algn="ctr"/>
            <a:endParaRPr lang="ru-RU" sz="2400" dirty="0" smtClean="0"/>
          </a:p>
        </p:txBody>
      </p:sp>
      <p:pic>
        <p:nvPicPr>
          <p:cNvPr id="5" name="Рисунок 4" descr="Gor_kii_A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212976"/>
            <a:ext cx="3074889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54006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Сама же традиция празднования Дня книги родилась в Каталонии, где 23 апреля (в День Святого Георга) за каждую купленную книгу дарили розу.</a:t>
            </a:r>
            <a:endParaRPr lang="ru-RU" sz="2400" dirty="0"/>
          </a:p>
          <a:p>
            <a:pPr algn="ctr"/>
            <a:endParaRPr lang="ru-RU" sz="2400" dirty="0" smtClean="0"/>
          </a:p>
        </p:txBody>
      </p:sp>
      <p:pic>
        <p:nvPicPr>
          <p:cNvPr id="4" name="Рисунок 3" descr="c_1886_k0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914900" cy="4114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64088" y="2492896"/>
            <a:ext cx="3600400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Своим праздником День книги по праву считают авторы, издатели, учителя, библиотекари и все, кто причастен к книжному делу.</a:t>
            </a:r>
            <a:endParaRPr lang="ru-RU" sz="2400" dirty="0"/>
          </a:p>
          <a:p>
            <a:pPr algn="ctr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836712"/>
            <a:ext cx="3744416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ряде стран мира в этот день, согласно традиции, принято устраивать разнообразные книжные ярмарки и выставки. Принято также дарить друг другу книги. В магазинах и библиотеках проходит большое количество встреч с писателями.</a:t>
            </a:r>
          </a:p>
          <a:p>
            <a:pPr algn="ctr"/>
            <a:endParaRPr lang="ru-RU" sz="2400" dirty="0" smtClean="0"/>
          </a:p>
        </p:txBody>
      </p:sp>
      <p:pic>
        <p:nvPicPr>
          <p:cNvPr id="3" name="Рисунок 2" descr="vsemirniydenkn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646788" cy="35190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ea typeface="+mj-ea"/>
                <a:cs typeface="+mj-cs"/>
              </a:rPr>
              <a:t>История книги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908720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Устная передача — самый древний способ передачи знаний в истории человечества. После изобретения древними цивилизациями систем записи люди начали использовать для письма почти всё, на чём можно писать — глиняные таблички, кору дерева, листы металла и прочее.</a:t>
            </a:r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437906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пия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404273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4048" y="5715000"/>
            <a:ext cx="3981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800000"/>
                </a:solidFill>
                <a:ea typeface="+mj-ea"/>
                <a:cs typeface="+mj-cs"/>
              </a:rPr>
              <a:t>«Книги – плитки»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0792"/>
            <a:ext cx="8568951" cy="643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1381125"/>
            <a:ext cx="7298254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88640"/>
            <a:ext cx="78488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800000"/>
                </a:solidFill>
                <a:ea typeface="+mj-ea"/>
                <a:cs typeface="+mj-cs"/>
              </a:rPr>
              <a:t>«Рукописные книги - манускрипты»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052736"/>
            <a:ext cx="311074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2717"/>
            <a:ext cx="8710457" cy="653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9" y="-171400"/>
            <a:ext cx="9141341" cy="70294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5085184"/>
            <a:ext cx="4608512" cy="1772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/>
              <a:t>В 15 веке первый в Европе использовал для печати типографский станок  с металлическими подвижными литерами (буквами).</a:t>
            </a:r>
            <a:endParaRPr lang="ru-RU" sz="2400" dirty="0"/>
          </a:p>
          <a:p>
            <a:pPr algn="ctr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203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tukan</dc:creator>
  <cp:lastModifiedBy>RePack by Diakov</cp:lastModifiedBy>
  <cp:revision>18</cp:revision>
  <dcterms:created xsi:type="dcterms:W3CDTF">2017-04-18T17:36:47Z</dcterms:created>
  <dcterms:modified xsi:type="dcterms:W3CDTF">2023-04-19T05:27:21Z</dcterms:modified>
</cp:coreProperties>
</file>