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89" r:id="rId3"/>
    <p:sldId id="257" r:id="rId4"/>
    <p:sldId id="290" r:id="rId5"/>
    <p:sldId id="265" r:id="rId6"/>
    <p:sldId id="291" r:id="rId7"/>
    <p:sldId id="275" r:id="rId8"/>
    <p:sldId id="266" r:id="rId9"/>
    <p:sldId id="268" r:id="rId10"/>
    <p:sldId id="280" r:id="rId11"/>
    <p:sldId id="269" r:id="rId12"/>
    <p:sldId id="292" r:id="rId13"/>
    <p:sldId id="28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10" d="100"/>
          <a:sy n="110" d="100"/>
        </p:scale>
        <p:origin x="-1008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0C935F-D77B-48DF-8310-5B903BEF5800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B939DD-3843-4769-9F3E-8881C1614E3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jpe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www\Desktop\Supermarket%20Song%20by%20Peter%20Weatherall.mp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57158" y="1928802"/>
            <a:ext cx="8280920" cy="1872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normalizeH="0" baseline="0" noProof="0" dirty="0" smtClean="0">
                <a:ln w="1905"/>
                <a:gradFill>
                  <a:gsLst>
                    <a:gs pos="0">
                      <a:srgbClr val="A20000"/>
                    </a:gs>
                    <a:gs pos="78000">
                      <a:srgbClr val="BC0000"/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WELCOME</a:t>
            </a:r>
            <a:endParaRPr kumimoji="0" lang="ru-RU" sz="8800" b="1" i="0" u="none" strike="noStrike" kern="1200" normalizeH="0" baseline="0" noProof="0" dirty="0">
              <a:ln w="1905"/>
              <a:gradFill>
                <a:gsLst>
                  <a:gs pos="0">
                    <a:srgbClr val="A20000"/>
                  </a:gs>
                  <a:gs pos="78000">
                    <a:srgbClr val="BC0000"/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5286380" y="4857760"/>
            <a:ext cx="3643338" cy="1274781"/>
          </a:xfrm>
          <a:prstGeom prst="roundRect">
            <a:avLst>
              <a:gd name="adj" fmla="val 1782"/>
            </a:avLst>
          </a:prstGeom>
          <a:noFill/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Абдулгамидова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З.Г.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учитель 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английского языка 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МБОУ «Лицея №8»</a:t>
            </a:r>
            <a:endParaRPr lang="ru-RU" sz="2000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endParaRPr lang="ru-RU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285992"/>
            <a:ext cx="6511929" cy="4019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42844" y="1357298"/>
            <a:ext cx="8858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SUPERMARKET</a:t>
            </a:r>
            <a:endParaRPr lang="ru-RU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6"/>
          <p:cNvSpPr txBox="1">
            <a:spLocks/>
          </p:cNvSpPr>
          <p:nvPr/>
        </p:nvSpPr>
        <p:spPr>
          <a:xfrm>
            <a:off x="723872" y="2724144"/>
            <a:ext cx="2557458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Подзаголовок 6"/>
          <p:cNvSpPr txBox="1">
            <a:spLocks/>
          </p:cNvSpPr>
          <p:nvPr/>
        </p:nvSpPr>
        <p:spPr>
          <a:xfrm>
            <a:off x="723872" y="2724144"/>
            <a:ext cx="2557458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142844" y="1285861"/>
            <a:ext cx="8858312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А.</a:t>
            </a:r>
            <a:r>
              <a:rPr kumimoji="0" lang="ru-RU" sz="2000" b="0" i="1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1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Соедини стрелками.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</a:t>
            </a:r>
            <a:r>
              <a:rPr kumimoji="0" lang="ru-RU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izza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конфеты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salad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курица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chicken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пицца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rice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рис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sweets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салат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В.  Составь словосочетания.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soup                                     banana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juice                                     salad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fruit                                     apple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ice cream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meat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оставь предложения  из  слов.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1. like, I , fish. -__________________________.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2. likes, does not, She, milk.- _______________________________.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3.rice,like,chicken,I,and.- ___________________________</a:t>
            </a: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071546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C00000"/>
                </a:solidFill>
              </a:rPr>
              <a:t>Рефлексия</a:t>
            </a:r>
            <a:endParaRPr lang="ru-RU" sz="5400" dirty="0">
              <a:solidFill>
                <a:srgbClr val="C00000"/>
              </a:solidFill>
            </a:endParaRPr>
          </a:p>
        </p:txBody>
      </p:sp>
      <p:pic>
        <p:nvPicPr>
          <p:cNvPr id="44034" name="Picture 2" descr="https://otvet.imgsmail.ru/download/ef43bf52b974d2630fcc2bd8f7b77bef_i-29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143116"/>
            <a:ext cx="6429420" cy="4500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2844" y="1357298"/>
            <a:ext cx="885831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Homework</a:t>
            </a:r>
            <a:r>
              <a:rPr lang="en-US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ru-RU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подготовиться к   диктанту, выполнить задания по карточке.</a:t>
            </a:r>
            <a:endParaRPr lang="ru-RU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4" name="Picture 6" descr="http://www.rjfisioterapia.com.br/wp-content/uploads/2013/07/frutas-para-vegetarian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00438"/>
            <a:ext cx="3929090" cy="2714644"/>
          </a:xfrm>
          <a:prstGeom prst="rect">
            <a:avLst/>
          </a:prstGeom>
          <a:noFill/>
        </p:spPr>
      </p:pic>
      <p:pic>
        <p:nvPicPr>
          <p:cNvPr id="2056" name="Picture 8" descr="http://weightloss24h.com/wp-content/uploads/2015/09/how-to-lose-weight-fast-with-3-simple-step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3500438"/>
            <a:ext cx="4161188" cy="2714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1.bp.blogspot.com/-Vpet-lAlvkQ/T1FmodPwLkI/AAAAAAAAAhg/n1093aJY6Cc/s1600/%25D0%25B2%25D0%25B5%25D1%2581%25D0%25BD%25D0%25B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736"/>
            <a:ext cx="8643998" cy="5214974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 rot="19864479">
            <a:off x="585050" y="3216680"/>
            <a:ext cx="7772400" cy="1470025"/>
          </a:xfrm>
        </p:spPr>
        <p:txBody>
          <a:bodyPr>
            <a:noAutofit/>
          </a:bodyPr>
          <a:lstStyle/>
          <a:p>
            <a:r>
              <a:rPr lang="en-US" sz="9600" dirty="0" smtClean="0">
                <a:solidFill>
                  <a:srgbClr val="FF0000"/>
                </a:solidFill>
              </a:rPr>
              <a:t>It is spring</a:t>
            </a:r>
            <a:endParaRPr lang="ru-RU" sz="9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85786" y="1285860"/>
            <a:ext cx="80724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Расшифруй слово</a:t>
            </a:r>
            <a:endParaRPr lang="ru-RU" sz="4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42844" y="2143116"/>
            <a:ext cx="5929354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1буква слова «кошка» -....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   2буква слова «шапка» -....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   2 буква слова «юбка» -....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4 буква слова «синий» -....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i.ytimg.com/vi/Zw5R_YuF84Q/hq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786058"/>
            <a:ext cx="6643734" cy="3786214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14420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6000" dirty="0" smtClean="0">
                <a:solidFill>
                  <a:srgbClr val="C00000"/>
                </a:solidFill>
              </a:rPr>
              <a:t>Тема: «</a:t>
            </a:r>
            <a:r>
              <a:rPr lang="en-US" sz="6000" dirty="0" smtClean="0">
                <a:solidFill>
                  <a:srgbClr val="C00000"/>
                </a:solidFill>
              </a:rPr>
              <a:t>My </a:t>
            </a:r>
            <a:r>
              <a:rPr lang="en-US" sz="6000" dirty="0" err="1" smtClean="0">
                <a:solidFill>
                  <a:srgbClr val="C00000"/>
                </a:solidFill>
              </a:rPr>
              <a:t>favourite</a:t>
            </a:r>
            <a:r>
              <a:rPr lang="en-US" sz="6000" dirty="0" smtClean="0">
                <a:solidFill>
                  <a:srgbClr val="C00000"/>
                </a:solidFill>
              </a:rPr>
              <a:t> food</a:t>
            </a:r>
            <a:r>
              <a:rPr lang="ru-RU" sz="6000" dirty="0" smtClean="0">
                <a:solidFill>
                  <a:srgbClr val="C00000"/>
                </a:solidFill>
              </a:rPr>
              <a:t>»</a:t>
            </a:r>
            <a:endParaRPr lang="ru-RU" sz="6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785794"/>
            <a:ext cx="885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Name the words !</a:t>
            </a:r>
            <a:endParaRPr lang="ru-RU" sz="32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785926"/>
            <a:ext cx="1413722" cy="11191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3571876"/>
            <a:ext cx="1500198" cy="1143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794" y="2000240"/>
            <a:ext cx="1071570" cy="142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3286124"/>
            <a:ext cx="1593960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28926" y="1643050"/>
            <a:ext cx="1571636" cy="10477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910" y="4714884"/>
            <a:ext cx="1571636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929322" y="2928934"/>
            <a:ext cx="1428760" cy="142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659088">
            <a:off x="3277900" y="2852205"/>
            <a:ext cx="1519238" cy="12620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72330" y="1643050"/>
            <a:ext cx="1571636" cy="142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20580089">
            <a:off x="2531939" y="4699092"/>
            <a:ext cx="1571636" cy="142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286248" y="3571876"/>
            <a:ext cx="1643042" cy="157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071934" y="5214950"/>
            <a:ext cx="2286016" cy="1285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786314" y="1571612"/>
            <a:ext cx="2190746" cy="142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857884" y="4429132"/>
            <a:ext cx="1857388" cy="142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143768" y="5357826"/>
            <a:ext cx="1852615" cy="12620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286644" y="3214686"/>
            <a:ext cx="1619260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cs308223.vk.me/v308223899/618a/7kU5zbKjH6Q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3500438"/>
            <a:ext cx="2381266" cy="3000396"/>
          </a:xfrm>
          <a:prstGeom prst="rect">
            <a:avLst/>
          </a:prstGeom>
          <a:noFill/>
        </p:spPr>
      </p:pic>
      <p:pic>
        <p:nvPicPr>
          <p:cNvPr id="43012" name="Picture 4" descr="http://static8.depositphotos.com/1168906/900/v/950/depositphotos_9008002-Letter-and-photos-in-pink-envelope-cartoon-ic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68923">
            <a:off x="6929462" y="1739656"/>
            <a:ext cx="2061098" cy="1191596"/>
          </a:xfrm>
          <a:prstGeom prst="rect">
            <a:avLst/>
          </a:prstGeom>
          <a:noFill/>
        </p:spPr>
      </p:pic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214282" y="1225689"/>
            <a:ext cx="6715172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Hello! My name is Nora. I am nine and I am from America. I like tennis and  cats. My cats like milk and fish. I like pizza , ice cream and cola. I do not like chips and spaghetti.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What do you like?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Write back. 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</a:t>
            </a:r>
            <a:r>
              <a:rPr kumimoji="0" lang="en-US" sz="4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Nora. 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500034" y="1500174"/>
            <a:ext cx="8141331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</a:t>
            </a:r>
            <a:r>
              <a:rPr kumimoji="0" lang="en-US" sz="4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TRUE OR FALSE ?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1. Her name is Alice.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2. She is nine.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3. She is from Africa.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4. Her cats like fish and milk.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5. She likes spaghetti and juice.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285720" y="2285992"/>
            <a:ext cx="857256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Hi,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My name is _______________________.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 am __________.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 am from _______________.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 like ________________________________________________.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 do not like __________________________________________.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Bye! _______________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1285860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i="1" dirty="0" smtClean="0">
                <a:solidFill>
                  <a:srgbClr val="C00000"/>
                </a:solidFill>
              </a:rPr>
              <a:t>Письмо Норе.</a:t>
            </a:r>
            <a:endParaRPr lang="ru-RU" sz="5400" i="1" dirty="0">
              <a:solidFill>
                <a:srgbClr val="C00000"/>
              </a:solidFill>
            </a:endParaRPr>
          </a:p>
        </p:txBody>
      </p:sp>
      <p:pic>
        <p:nvPicPr>
          <p:cNvPr id="22531" name="Picture 3" descr="http://img1.liveinternet.ru/images/attach/c/3/76/927/76927041_2374021_44286860_outlaue5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162326">
            <a:off x="402666" y="4861896"/>
            <a:ext cx="1900184" cy="1682763"/>
          </a:xfrm>
          <a:prstGeom prst="rect">
            <a:avLst/>
          </a:prstGeom>
          <a:noFill/>
        </p:spPr>
      </p:pic>
      <p:pic>
        <p:nvPicPr>
          <p:cNvPr id="22533" name="Picture 5" descr="http://www.tigermus.dk/ENVELOPES/Animation418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1714488"/>
            <a:ext cx="3199189" cy="24288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upermarket Song by Peter Weatherall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85786" y="1428736"/>
            <a:ext cx="7786742" cy="52149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575</TotalTime>
  <Words>262</Words>
  <Application>Microsoft Office PowerPoint</Application>
  <PresentationFormat>Экран (4:3)</PresentationFormat>
  <Paragraphs>47</Paragraphs>
  <Slides>13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It is spring</vt:lpstr>
      <vt:lpstr>Слайд 3</vt:lpstr>
      <vt:lpstr>Слайд 4</vt:lpstr>
      <vt:lpstr>Слайд 5</vt:lpstr>
      <vt:lpstr>Слайд 6</vt:lpstr>
      <vt:lpstr>Слайд 7</vt:lpstr>
      <vt:lpstr>Письмо Норе.</vt:lpstr>
      <vt:lpstr>Слайд 9</vt:lpstr>
      <vt:lpstr>Слайд 10</vt:lpstr>
      <vt:lpstr>Слайд 11</vt:lpstr>
      <vt:lpstr>Рефлексия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www</cp:lastModifiedBy>
  <cp:revision>303</cp:revision>
  <dcterms:created xsi:type="dcterms:W3CDTF">2013-08-25T12:51:36Z</dcterms:created>
  <dcterms:modified xsi:type="dcterms:W3CDTF">2016-03-17T16:17:49Z</dcterms:modified>
</cp:coreProperties>
</file>