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ECB1-D77C-4B46-B32B-49D190692D3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5391-916D-419A-969C-E675CE2C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Государственное бюджетное профессиональное образовательное учреждение Саратовской области Петровский агропромышленный лицей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0" y="1844824"/>
            <a:ext cx="91440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МАТЕРИАЛОВЕДЕНИЕ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539552" y="306896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 МЕТАЛЛОВ И СПЛАВОВ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Электропроводность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Электропроводность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способность металлов 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сплавов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проводить электрический ток. Хорошей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электропроводностью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обладают медь, алюминий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сплавы.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gr-metall.ru/upload/medialibrary/854/85492d550359440411e4c036960875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3857652" cy="2571768"/>
          </a:xfrm>
          <a:prstGeom prst="rect">
            <a:avLst/>
          </a:prstGeom>
          <a:noFill/>
        </p:spPr>
      </p:pic>
      <p:pic>
        <p:nvPicPr>
          <p:cNvPr id="20484" name="Picture 4" descr="http://freemarket.ua/images_message/349/315778/973414/188905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000372"/>
            <a:ext cx="4563868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Магнитные свойства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Магнитные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 — способность металлов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намагничиваться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проявляются в том, что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намагниченный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 притягивает к себе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обладающие магнитными свойствами.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 descr="http://detboxfon.ru/uploads/images/m/a/g/magnita_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000372"/>
            <a:ext cx="4686294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 металлов и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сплавов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физическим свойствам металлов и сплавов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цвет, плотность (удельный вес), плавкость, </a:t>
            </a:r>
            <a:endParaRPr lang="ru-RU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тепловое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расширение, теплопроводность, </a:t>
            </a:r>
            <a:endParaRPr lang="ru-RU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теплоемкость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электропроводность и способность их </a:t>
            </a:r>
            <a:endParaRPr lang="ru-RU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намагничиваться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свойства называют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физическими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потому, что обнаруживаются в явлениях,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сопровождаются изменением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состава вещества, т. е. металлы и сплавы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остаются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неизмененными по составу при нагревании,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них тока, тепла, а также при их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намагничивании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плавлении. Многие из указанных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 имеют установленные единицы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 которым судят о свойствах металла.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</a:t>
            </a:r>
            <a:endParaRPr lang="ru-RU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Металлы и сплавы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прозрачны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Даже тонкие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металлов и сплавов не способны пропускать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они имеют в отраженном свете внешний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блеск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причем каждый из металлов и сплавов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 особый оттенок блеска или, как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говорят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цвет. Например, медь имеет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розово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цвет, цинк — серый, олово —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блестяще-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белый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 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xantone.ru/picture/0343418-sdatj-medj-na-zoljn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714884"/>
            <a:ext cx="1905000" cy="1800225"/>
          </a:xfrm>
          <a:prstGeom prst="rect">
            <a:avLst/>
          </a:prstGeom>
          <a:noFill/>
        </p:spPr>
      </p:pic>
      <p:pic>
        <p:nvPicPr>
          <p:cNvPr id="2052" name="Picture 4" descr="http://geologie.vsb.cz/loziska/suroviny/rudy/sfalerit%2002_resi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786322"/>
            <a:ext cx="2190765" cy="1714512"/>
          </a:xfrm>
          <a:prstGeom prst="rect">
            <a:avLst/>
          </a:prstGeom>
          <a:noFill/>
        </p:spPr>
      </p:pic>
      <p:pic>
        <p:nvPicPr>
          <p:cNvPr id="2060" name="Picture 12" descr="http://ferroprovider.ru/local/templates/kms/img/New%20Folder/%D0%BE%D0%BB%D0%BE%D0%B2%D0%B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8216" y="4786322"/>
            <a:ext cx="2615784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вес—это вес 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см</a:t>
            </a:r>
            <a:r>
              <a:rPr lang="ru-RU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металла, сплава или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другого вещества в граммах. Например,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 чистого железа равен 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7,88 г/см</a:t>
            </a:r>
            <a:r>
              <a:rPr lang="ru-RU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s://classconnection.s3.amazonaws.com/505/flashcards/472505/jpg/iron-148E661267A4A981C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45005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Плавление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Плавление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способность металлов и сплавов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твердого состояния в жидкое,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характеризуется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температурой плавления.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имеющие высокую температуру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называют тугоплавкими (вольфрам,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платина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хром и т.д.). Металлы, имеющие низкую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плавления, называют легкоплавкими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олово, свинец и т.д.).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http://nr-portal.ru/wp-content/uploads/2017/04/%D0%A1%D0%A2%D0%9E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15040"/>
            <a:ext cx="3357554" cy="21429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Тепловое расширение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Тепловое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 — свойство металлов 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сплавов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увеличиваться в объеме при нагревании,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характеризуется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коэффициентами линейного 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объемного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расширения. Коэффициент линейного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отношение приращения длины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образца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металла при нагревании на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первоначальной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длине образца. Коэффициент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объемного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расширения — отношение приращения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металла при нагревании на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первоначальному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объему.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Объемный коэффициент принимают равным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утроенному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коэффициенту линейного расширения.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металлы имеют различные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коэффициенты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линейного расширения. Например,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коэффициент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линейного расширения стали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0,000012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меди —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0,000017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алюминия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0,000023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Зная коэффициент линейного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металла, можно определить его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удлинения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определим, насколько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удлинится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стальной трубопровод длиной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5000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при его нагреве до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20°С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buNone/>
            </a:pPr>
            <a:r>
              <a:rPr lang="ru-RU" b="1" i="1" dirty="0" smtClean="0"/>
              <a:t>5000·0,000012·20 = 1,2 м</a:t>
            </a:r>
            <a:endParaRPr lang="ru-RU" dirty="0" smtClean="0"/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Теплопроводность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Теплопроводность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—способность металлов 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сплавов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проводить тепло. Чем больше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теплопроводность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тем быстрее тепло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распространяется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металлу или сплаву при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нагревании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охлаждении металлы и сплавы,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обладающие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большой теплопроводностью,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быстрее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отдают тепло. Теплопроводность красной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раз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выше теплопроводности железа. При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сварке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металлов и сплавов, имеющих большую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теплопроводность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требуется предварительный, а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иногда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сопутствующий подогрев.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Теплоемкость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Теплоемкость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количество тепла, потребное для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нагревания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единицы веса на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Удельная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теплоемкость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количество тепла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ккал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(килокалориях), необходимое для нагрева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вещества на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Низкую удельную теплоемкость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платина и свинец. Удельная теплоемкость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чугуна примерно в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раза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выше удельной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теплоемкости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свинца.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230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2017-03-27T17:37:43Z</dcterms:created>
  <dcterms:modified xsi:type="dcterms:W3CDTF">2017-09-25T14:51:12Z</dcterms:modified>
</cp:coreProperties>
</file>