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C97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1377-7C1E-4CDD-AB5B-E5AE1168E294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33C7-DF66-471C-9442-F68842319B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B60E-73FF-4F1F-83EA-9755DE8E700D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1C08-73FF-451E-AE06-A82056257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CD6F-1639-4F28-BE10-CCDD647BF182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E526-24E0-468D-94C3-ACF2F33C8D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D18C-27FB-4714-B5E4-E7FFF5A7A139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70FB-FD74-49C3-B316-B036AC955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B9A6-1FD8-4AEC-891A-8FB3E4A3E4E6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C8E8-FF9F-4DC7-B79A-B7E28DFE4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07A3-E195-408E-BF37-9AC0952DD881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3C06-E331-42AB-AFBB-AF2E4B36E2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2818-76CC-4F13-914F-97CEB10E993C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FB7C-0D6B-4C67-B4E8-E07B0273E0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7477-07C4-4122-B21E-A91AB3DA79DE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B333-DAA5-4510-B801-A533393F84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2353-238C-4847-9D50-4FBBF751D9BE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A448-70E6-4925-86D9-CA6E8FE65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3044-9E74-4D65-A052-B57859846C08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78C9-8AC8-4481-9E3D-C46E123740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A6BB-BCC3-47FC-814D-7D12FF564C51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9D5C-6273-4F03-A482-9018F46A39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3DA21B-3C43-4AF9-BD6C-2FD5698378F0}" type="datetimeFigureOut">
              <a:rPr lang="ru-RU"/>
              <a:pPr>
                <a:defRPr/>
              </a:pPr>
              <a:t>28.06.2011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F449F-C093-4EF7-B9F5-314711D0E7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poliesportiu01b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263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071678"/>
            <a:ext cx="6629424" cy="2781304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w="101600" prst="riblet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i="1" dirty="0" smtClean="0">
                <a:solidFill>
                  <a:srgbClr val="FF0066"/>
                </a:solidFill>
              </a:rPr>
              <a:t>Sport is one of the most popular pastimes all over the world.</a:t>
            </a:r>
            <a:endParaRPr lang="ru-RU" sz="44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ki-jump-sm_thumb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0"/>
            <a:ext cx="6698642" cy="392906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" name="Рисунок 5" descr="ob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0"/>
            <a:ext cx="5792234" cy="385762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000250"/>
            <a:ext cx="8229600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b="1" i="1" smtClean="0">
                <a:solidFill>
                  <a:srgbClr val="FFFF00"/>
                </a:solidFill>
              </a:rPr>
              <a:t>go in for sport!</a:t>
            </a:r>
            <a:r>
              <a:rPr lang="en-US" sz="4000" b="1" i="1" smtClean="0">
                <a:solidFill>
                  <a:srgbClr val="FF0000"/>
                </a:solidFill>
              </a:rPr>
              <a:t/>
            </a:r>
            <a:br>
              <a:rPr lang="en-US" sz="4000" b="1" i="1" smtClean="0">
                <a:solidFill>
                  <a:srgbClr val="FF0000"/>
                </a:solidFill>
              </a:rPr>
            </a:br>
            <a:endParaRPr lang="ru-RU" sz="4000" b="1" i="1" smtClean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lav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5439300" cy="3558404"/>
          </a:xfrm>
          <a:scene3d>
            <a:camera prst="perspectiveHeroicExtremeRightFacing"/>
            <a:lightRig rig="threePt" dir="t"/>
          </a:scene3d>
        </p:spPr>
      </p:pic>
      <p:pic>
        <p:nvPicPr>
          <p:cNvPr id="7" name="Рисунок 6" descr="677087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500438"/>
            <a:ext cx="5357842" cy="379095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54d1a40e893a72d803d98ad2e87b40a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0"/>
            <a:ext cx="5643562" cy="41687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Lots of people watch sports programmes on TV ……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4339" name="Рисунок 4" descr="1276533475_fan-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4325"/>
            <a:ext cx="6096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029-flbl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4513"/>
            <a:ext cx="9144000" cy="6313487"/>
          </a:xfrm>
        </p:spPr>
      </p:pic>
      <p:pic>
        <p:nvPicPr>
          <p:cNvPr id="5" name="Рисунок 4" descr="3_12.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700201" cy="37147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..support their teams at stadiums and go in for different kinds of sport.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57 0.87523 C 0.26823 0.65625 0.68004 0.4375 0.70799 0.29259 C 0.73594 0.14768 0.14219 0.05532 0.02413 0.00648 C -0.09392 -0.04236 -0.04705 -0.0213 -2.22222E-6 1.85185E-6 " pathEditMode="relative" ptsTypes="aa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1296243437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8578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3214710"/>
          </a:xfrm>
          <a:effectLst>
            <a:reflection blurRad="6350" stA="50000" endA="300" endPos="55500" dist="101600" dir="5400000" sy="-100000" algn="bl" rotWithShape="0"/>
          </a:effectLst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</a:rPr>
              <a:t>Some sports are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common,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others are not.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It is difficult to find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a person who has not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heard about such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team games as…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8764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3295650"/>
            <a:ext cx="5143500" cy="3562350"/>
          </a:xfrm>
        </p:spPr>
      </p:pic>
      <p:pic>
        <p:nvPicPr>
          <p:cNvPr id="17410" name="Рисунок 4" descr="7220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24225"/>
            <a:ext cx="421481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 descr="813168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normal_Going Airborn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6435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01600" prst="riblet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rgbClr val="FF0066"/>
                </a:solidFill>
              </a:rPr>
              <a:t>…football   or   basketball or such </a:t>
            </a:r>
            <a:br>
              <a:rPr lang="en-US" sz="4800" b="1" i="1" dirty="0" smtClean="0">
                <a:solidFill>
                  <a:srgbClr val="FF0066"/>
                </a:solidFill>
              </a:rPr>
            </a:br>
            <a:r>
              <a:rPr lang="en-US" sz="4800" b="1" i="1" dirty="0">
                <a:solidFill>
                  <a:srgbClr val="FF0066"/>
                </a:solidFill>
              </a:rPr>
              <a:t/>
            </a:r>
            <a:br>
              <a:rPr lang="en-US" sz="4800" b="1" i="1" dirty="0">
                <a:solidFill>
                  <a:srgbClr val="FF0066"/>
                </a:solidFill>
              </a:rPr>
            </a:br>
            <a:r>
              <a:rPr lang="en-US" sz="4800" b="1" i="1" dirty="0" smtClean="0">
                <a:solidFill>
                  <a:srgbClr val="FF0066"/>
                </a:solidFill>
              </a:rPr>
              <a:t/>
            </a:r>
            <a:br>
              <a:rPr lang="en-US" sz="4800" b="1" i="1" dirty="0" smtClean="0">
                <a:solidFill>
                  <a:srgbClr val="FF0066"/>
                </a:solidFill>
              </a:rPr>
            </a:br>
            <a:r>
              <a:rPr lang="en-US" sz="4800" b="1" i="1" dirty="0">
                <a:solidFill>
                  <a:srgbClr val="FF0066"/>
                </a:solidFill>
              </a:rPr>
              <a:t/>
            </a:r>
            <a:br>
              <a:rPr lang="en-US" sz="4800" b="1" i="1" dirty="0">
                <a:solidFill>
                  <a:srgbClr val="FF0066"/>
                </a:solidFill>
              </a:rPr>
            </a:br>
            <a:r>
              <a:rPr lang="en-US" sz="4800" b="1" i="1" dirty="0" smtClean="0">
                <a:solidFill>
                  <a:srgbClr val="FF0066"/>
                </a:solidFill>
              </a:rPr>
              <a:t>athletics as running and jumping.</a:t>
            </a:r>
            <a:endParaRPr lang="ru-RU" sz="48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sport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0"/>
            <a:ext cx="7162800" cy="4786313"/>
          </a:xfrm>
        </p:spPr>
      </p:pic>
      <p:pic>
        <p:nvPicPr>
          <p:cNvPr id="18434" name="Рисунок 5" descr="395581_w640_h640_g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81338"/>
            <a:ext cx="57150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image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34829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</a:rPr>
              <a:t>with most childhood we consolidate its health an occupation by sport...the game of plays with friends</a:t>
            </a:r>
            <a:r>
              <a:rPr lang="en-US" b="1" dirty="0" smtClean="0">
                <a:solidFill>
                  <a:srgbClr val="FFC000"/>
                </a:solidFill>
              </a:rPr>
              <a:t>, go </a:t>
            </a:r>
            <a:r>
              <a:rPr lang="en-US" b="1" dirty="0">
                <a:solidFill>
                  <a:srgbClr val="FFC000"/>
                </a:solidFill>
              </a:rPr>
              <a:t>in </a:t>
            </a:r>
            <a:r>
              <a:rPr lang="en-US" b="1" dirty="0" smtClean="0">
                <a:solidFill>
                  <a:srgbClr val="FFC000"/>
                </a:solidFill>
              </a:rPr>
              <a:t>athletic </a:t>
            </a:r>
            <a:r>
              <a:rPr lang="en-US" b="1" dirty="0">
                <a:solidFill>
                  <a:srgbClr val="FFC000"/>
                </a:solidFill>
              </a:rPr>
              <a:t>schools and etc. The Sport surrounds us everywhere, on length of the lifes.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3274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14554"/>
            <a:ext cx="8229600" cy="1143000"/>
          </a:xfrm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At the same time there are sports  and games that are less common, for example…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1257438672-49308-1948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63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Содержимое 3" descr="parashu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187700"/>
            <a:ext cx="5500688" cy="3670300"/>
          </a:xfrm>
        </p:spPr>
      </p:pic>
      <p:pic>
        <p:nvPicPr>
          <p:cNvPr id="20483" name="Рисунок 5" descr="shutterstock_28842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0"/>
            <a:ext cx="4071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496"/>
            <a:ext cx="8229600" cy="1143000"/>
          </a:xfrm>
          <a:scene3d>
            <a:camera prst="perspectiveRight"/>
            <a:lightRig rig="threePt" dir="t"/>
          </a:scene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A4C97"/>
                </a:solidFill>
              </a:rPr>
              <a:t>motor races, rock climbing and parachute jumping are not to everyone’s taste.</a:t>
            </a:r>
            <a:endParaRPr lang="ru-RU" sz="5400" b="1" dirty="0">
              <a:solidFill>
                <a:srgbClr val="FA4C97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3933-in1-lo7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0"/>
            <a:ext cx="91630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572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Going in for sport gives you a lot of advantages. It gives you physical exercise, you spend a lot of time in the open air, you meet people who enjoy the same sport.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50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Going in for sport gives you a lot of advantages. It gives you physical exercise, you spend a lot of time in the open air, you meet people who enjoy the same sport.</vt:lpstr>
      <vt:lpstr>go in for sport!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2011-04-27T14:01:39Z</dcterms:created>
  <dcterms:modified xsi:type="dcterms:W3CDTF">2011-06-27T20:00:29Z</dcterms:modified>
</cp:coreProperties>
</file>