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71" r:id="rId6"/>
    <p:sldId id="263" r:id="rId7"/>
    <p:sldId id="262" r:id="rId8"/>
    <p:sldId id="261" r:id="rId9"/>
    <p:sldId id="260" r:id="rId10"/>
    <p:sldId id="270" r:id="rId11"/>
    <p:sldId id="259" r:id="rId12"/>
    <p:sldId id="268" r:id="rId13"/>
    <p:sldId id="267" r:id="rId14"/>
    <p:sldId id="26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CCFF"/>
    <a:srgbClr val="8D13A5"/>
    <a:srgbClr val="FF66CC"/>
    <a:srgbClr val="280626"/>
    <a:srgbClr val="540C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17984A-6B67-4E29-AC52-66676DAF08A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2\Desktop\пп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171400"/>
            <a:ext cx="8229600" cy="2304256"/>
          </a:xfrm>
        </p:spPr>
        <p:txBody>
          <a:bodyPr>
            <a:normAutofit/>
          </a:bodyPr>
          <a:lstStyle/>
          <a:p>
            <a:r>
              <a:rPr lang="ru-RU" sz="2400" b="0" smtClean="0">
                <a:solidFill>
                  <a:srgbClr val="FF66CC"/>
                </a:solidFill>
                <a:effectLst/>
                <a:latin typeface="+mn-lt"/>
              </a:rPr>
              <a:t/>
            </a:r>
            <a:br>
              <a:rPr lang="ru-RU" sz="2400" b="0" smtClean="0">
                <a:solidFill>
                  <a:srgbClr val="FF66CC"/>
                </a:solidFill>
                <a:effectLst/>
                <a:latin typeface="+mn-lt"/>
              </a:rPr>
            </a:br>
            <a:r>
              <a:rPr lang="ru-RU" sz="2400" b="0" dirty="0" smtClean="0">
                <a:solidFill>
                  <a:srgbClr val="FF66CC"/>
                </a:solidFill>
                <a:effectLst/>
                <a:latin typeface="+mn-lt"/>
              </a:rPr>
              <a:t/>
            </a:r>
            <a:br>
              <a:rPr lang="ru-RU" sz="2400" b="0" dirty="0" smtClean="0">
                <a:solidFill>
                  <a:srgbClr val="FF66CC"/>
                </a:solidFill>
                <a:effectLst/>
                <a:latin typeface="+mn-lt"/>
              </a:rPr>
            </a:br>
            <a:endParaRPr lang="ru-RU" sz="2400" b="0" dirty="0">
              <a:solidFill>
                <a:srgbClr val="FF66CC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76672" y="2924944"/>
            <a:ext cx="8921080" cy="1752600"/>
          </a:xfrm>
        </p:spPr>
        <p:txBody>
          <a:bodyPr/>
          <a:lstStyle/>
          <a:p>
            <a:r>
              <a:rPr lang="ru-RU" smtClean="0">
                <a:solidFill>
                  <a:srgbClr val="FF66CC"/>
                </a:solidFill>
              </a:rPr>
              <a:t>Цветковые растения</a:t>
            </a:r>
            <a:endParaRPr lang="ru-RU" dirty="0"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Users\2\Desktop\33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8965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По древним поверьям, кувшинка прогоняет нечистую силу и болезни. </a:t>
            </a:r>
            <a:br>
              <a:rPr lang="ru-RU" b="1" dirty="0" smtClean="0"/>
            </a:br>
            <a:r>
              <a:rPr lang="ru-RU" b="1" dirty="0" smtClean="0"/>
              <a:t>Отвар нимфеи считался любовным напитком, а также помогал при отравлении и зубной боли </a:t>
            </a:r>
          </a:p>
          <a:p>
            <a:pPr>
              <a:buNone/>
            </a:pPr>
            <a:r>
              <a:rPr lang="ru-RU" b="1" dirty="0" smtClean="0"/>
              <a:t>    Считалось, что </a:t>
            </a:r>
            <a:r>
              <a:rPr lang="ru-RU" b="1" dirty="0" err="1" smtClean="0"/>
              <a:t>одолень-трава</a:t>
            </a:r>
            <a:r>
              <a:rPr lang="ru-RU" b="1" dirty="0" smtClean="0"/>
              <a:t> помогала в путешествии, поэтому высушенные части растения прятали на груди, отправляясь в путь. </a:t>
            </a:r>
            <a:br>
              <a:rPr lang="ru-RU" b="1" dirty="0" smtClean="0"/>
            </a:br>
            <a:r>
              <a:rPr lang="ru-RU" b="1" dirty="0" smtClean="0"/>
              <a:t>"</a:t>
            </a:r>
            <a:r>
              <a:rPr lang="ru-RU" b="1" dirty="0" err="1" smtClean="0"/>
              <a:t>Одолень-трава</a:t>
            </a:r>
            <a:r>
              <a:rPr lang="ru-RU" b="1" dirty="0" smtClean="0"/>
              <a:t>! Одолей ты злых людей: лихо бы про нас не думали, скверного не мыслили. Отгони ты чародея, ябедника. </a:t>
            </a:r>
            <a:r>
              <a:rPr lang="ru-RU" b="1" dirty="0" err="1" smtClean="0"/>
              <a:t>Одолень-трава</a:t>
            </a:r>
            <a:r>
              <a:rPr lang="ru-RU" b="1" dirty="0" smtClean="0"/>
              <a:t>! Одолей мне горы высокие, долы низкие, озёра синие, берега крутые, леса тёмные, пеньки и колоды… Спрячу я тебя, </a:t>
            </a:r>
            <a:r>
              <a:rPr lang="ru-RU" b="1" dirty="0" err="1" smtClean="0"/>
              <a:t>одолень-трава</a:t>
            </a:r>
            <a:r>
              <a:rPr lang="ru-RU" b="1" dirty="0" smtClean="0"/>
              <a:t>, у ретивого сердца, во всём пути и во всей дороженьке"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\Desktop\ас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Астра 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068960"/>
            <a:ext cx="7427168" cy="3240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 переводе с греческого означает "звезда". Легенды приписывают астре родство со звёздами: выросшие из упавшей с неба звездной пыли, астры ночью перешёптываются с небесными сёстрами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\Desktop\василь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Василек</a:t>
            </a:r>
            <a:r>
              <a:rPr lang="ru-RU" sz="6000" dirty="0" smtClean="0">
                <a:latin typeface="+mn-lt"/>
              </a:rPr>
              <a:t> </a:t>
            </a:r>
            <a:endParaRPr lang="ru-RU" sz="6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9685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Латинское название василька (</a:t>
            </a:r>
            <a:r>
              <a:rPr lang="ru-RU" b="1" dirty="0" err="1" smtClean="0"/>
              <a:t>Centaurea</a:t>
            </a:r>
            <a:r>
              <a:rPr lang="ru-RU" b="1" dirty="0" smtClean="0"/>
              <a:t>) происходит от греческого слова «</a:t>
            </a:r>
            <a:r>
              <a:rPr lang="ru-RU" b="1" dirty="0" err="1" smtClean="0"/>
              <a:t>Kentaurion</a:t>
            </a:r>
            <a:r>
              <a:rPr lang="ru-RU" b="1" dirty="0" smtClean="0"/>
              <a:t>». Оно дано растению в честь знаменитого мифологического кентавра </a:t>
            </a:r>
            <a:r>
              <a:rPr lang="ru-RU" b="1" dirty="0" err="1" smtClean="0"/>
              <a:t>Хирона</a:t>
            </a:r>
            <a:r>
              <a:rPr lang="ru-RU" b="1" dirty="0" smtClean="0"/>
              <a:t>, которому были известны целебные свойства трав, в том числе и васильков.</a:t>
            </a:r>
          </a:p>
          <a:p>
            <a:pPr>
              <a:buNone/>
            </a:pPr>
            <a:r>
              <a:rPr lang="ru-RU" b="1" dirty="0" smtClean="0"/>
              <a:t>	</a:t>
            </a:r>
          </a:p>
          <a:p>
            <a:pPr>
              <a:buNone/>
            </a:pPr>
            <a:r>
              <a:rPr lang="ru-RU" b="1" dirty="0" smtClean="0"/>
              <a:t>Народные названия: василек синий, </a:t>
            </a:r>
            <a:r>
              <a:rPr lang="ru-RU" b="1" dirty="0" err="1" smtClean="0"/>
              <a:t>волошка</a:t>
            </a:r>
            <a:r>
              <a:rPr lang="ru-RU" b="1" dirty="0" smtClean="0"/>
              <a:t>, синька, </a:t>
            </a:r>
            <a:r>
              <a:rPr lang="ru-RU" b="1" dirty="0" err="1" smtClean="0"/>
              <a:t>блават</a:t>
            </a:r>
            <a:r>
              <a:rPr lang="ru-RU" b="1" dirty="0" smtClean="0"/>
              <a:t>. </a:t>
            </a:r>
          </a:p>
          <a:p>
            <a:pPr>
              <a:buNone/>
            </a:pPr>
            <a:r>
              <a:rPr lang="ru-RU" b="1" dirty="0" smtClean="0"/>
              <a:t>На Руси существовала легенда, согласно которой прекрасный юноша Василий был погублен русалкой и превращен в лазоревый цветок - василек, напоминающий окраской голубую воду.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2\Desktop\роз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Роза</a:t>
            </a:r>
            <a:r>
              <a:rPr lang="ru-RU" sz="6000" dirty="0" smtClean="0">
                <a:latin typeface="+mn-lt"/>
              </a:rPr>
              <a:t> </a:t>
            </a:r>
            <a:endParaRPr lang="ru-RU" sz="6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На протяжении многих веков роза </a:t>
            </a:r>
            <a:r>
              <a:rPr lang="ru-RU" b="1" dirty="0" err="1" smtClean="0"/>
              <a:t>быласимволом</a:t>
            </a:r>
            <a:r>
              <a:rPr lang="ru-RU" b="1" dirty="0" smtClean="0"/>
              <a:t> красоты, именно с этим цветком принято было сравнивать красоту женщины.</a:t>
            </a:r>
          </a:p>
          <a:p>
            <a:pPr>
              <a:buNone/>
            </a:pPr>
            <a:r>
              <a:rPr lang="ru-RU" b="1" dirty="0" smtClean="0"/>
              <a:t>Роза - царица цветов - является предметом поклонения и пламенной любви. С незапамятных времен роза была объектом поклонения и восхищения. </a:t>
            </a:r>
          </a:p>
          <a:p>
            <a:pPr>
              <a:buNone/>
            </a:pPr>
            <a:r>
              <a:rPr lang="ru-RU" b="1" dirty="0" smtClean="0"/>
              <a:t>Самые первые сведения о розе можно встретить в </a:t>
            </a:r>
            <a:r>
              <a:rPr lang="ru-RU" b="1" dirty="0" err="1" smtClean="0"/>
              <a:t>древнеиндусских</a:t>
            </a:r>
            <a:r>
              <a:rPr lang="ru-RU" b="1" dirty="0" smtClean="0"/>
              <a:t> сказаниях: она пользовалась в древней Индии таким почетом, что даже существовал закон, по которому каждый, кто принесет розу царю, мог просить у него всё, что ни пожелает.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2\Desktop\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В Древнем Иране о прелести этого цветка написаны сотни томов. По словам одного из поэтов, роза была подарком самого Аллаха.</a:t>
            </a:r>
          </a:p>
          <a:p>
            <a:r>
              <a:rPr lang="ru-RU" b="1" dirty="0" smtClean="0"/>
              <a:t>По словам Анакреона, она родилась из белоснежной пены, покрывавшей тело Афродиты. Увидев этот прелестный цветок на ней, боги сейчас же обрызгали его нектаром, придав ему чудный аромат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\Desktop\рома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Ромашка 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Ромашку в старину на Руси называли "пупавкой" из-за торчащего желтого соцветия - корзинки. А современное название "ромашка" связано с проникновением на Русь средневековой медицинской литературы, где это растение называли "</a:t>
            </a:r>
            <a:r>
              <a:rPr lang="ru-RU" b="1" dirty="0" err="1" smtClean="0"/>
              <a:t>романовой</a:t>
            </a:r>
            <a:r>
              <a:rPr lang="ru-RU" b="1" dirty="0" smtClean="0"/>
              <a:t> травой" или "</a:t>
            </a:r>
            <a:r>
              <a:rPr lang="ru-RU" b="1" dirty="0" err="1" smtClean="0"/>
              <a:t>романовым</a:t>
            </a:r>
            <a:r>
              <a:rPr lang="ru-RU" b="1" dirty="0" smtClean="0"/>
              <a:t> цветком". Русское название ромашки произошло от лат. "</a:t>
            </a:r>
            <a:r>
              <a:rPr lang="ru-RU" b="1" dirty="0" err="1" smtClean="0"/>
              <a:t>romana</a:t>
            </a:r>
            <a:r>
              <a:rPr lang="ru-RU" b="1" dirty="0" smtClean="0"/>
              <a:t>" то есть "римская" и заимствовано из польского языка. От этого слова образовалась уменьшительная форма "ромашка" и с тех пор имя этого цветка стало олицетворять собой один из самых любимых и распространенных цветов нашей страны - королеву лугов и полей. Впервые это имя появилось у цветка только в XVIII веке и относилось оно только лишь к ромашке аптечной (</a:t>
            </a:r>
            <a:r>
              <a:rPr lang="ru-RU" b="1" dirty="0" err="1" smtClean="0"/>
              <a:t>Matricaria</a:t>
            </a:r>
            <a:r>
              <a:rPr lang="ru-RU" b="1" dirty="0" smtClean="0"/>
              <a:t> </a:t>
            </a:r>
            <a:r>
              <a:rPr lang="ru-RU" b="1" dirty="0" err="1" smtClean="0"/>
              <a:t>Chamomilla</a:t>
            </a:r>
            <a:r>
              <a:rPr lang="ru-RU" b="1" dirty="0" smtClean="0"/>
              <a:t> L.) и ромашке персидской и только потом впоследствии в народе стали этим именем называть все похожие на нее растения.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\Desktop\тюльпан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6000" dirty="0" smtClean="0">
                <a:solidFill>
                  <a:schemeClr val="tx1"/>
                </a:solidFill>
                <a:effectLst/>
                <a:latin typeface="+mn-lt"/>
              </a:rPr>
              <a:t>Тюльпан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3042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 (лат. </a:t>
            </a:r>
            <a:r>
              <a:rPr lang="ru-RU" dirty="0" err="1" smtClean="0"/>
              <a:t>Tulipa</a:t>
            </a:r>
            <a:r>
              <a:rPr lang="ru-RU" dirty="0" smtClean="0"/>
              <a:t>) — родовое название растений из семейства лилейных. Название </a:t>
            </a:r>
            <a:r>
              <a:rPr lang="ru-RU" dirty="0" err="1" smtClean="0"/>
              <a:t>прозошло</a:t>
            </a:r>
            <a:r>
              <a:rPr lang="ru-RU" dirty="0" smtClean="0"/>
              <a:t> от персидского «</a:t>
            </a:r>
            <a:r>
              <a:rPr lang="ru-RU" dirty="0" err="1" smtClean="0"/>
              <a:t>toliban</a:t>
            </a:r>
            <a:r>
              <a:rPr lang="ru-RU" dirty="0" smtClean="0"/>
              <a:t>» (тюрбан), и дано это название цветку за сходство его бутонов с восточным головным убором, напоминавшим чалму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2\Desktop\ланды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41763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Ландыш</a:t>
            </a:r>
            <a:r>
              <a:rPr lang="ru-RU" sz="6600" dirty="0" smtClean="0">
                <a:solidFill>
                  <a:schemeClr val="tx1"/>
                </a:solidFill>
              </a:rPr>
              <a:t> 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40324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     один из первых весенних цветов, ландыш у древних германцев был посвящен </a:t>
            </a:r>
            <a:r>
              <a:rPr lang="ru-RU" dirty="0" err="1" smtClean="0"/>
              <a:t>Остаре</a:t>
            </a:r>
            <a:r>
              <a:rPr lang="ru-RU" dirty="0" smtClean="0"/>
              <a:t>, богине восходящего солнца и провозвестнице весны. С приходом христианства </a:t>
            </a:r>
            <a:r>
              <a:rPr lang="ru-RU" dirty="0" err="1" smtClean="0"/>
              <a:t>Остару</a:t>
            </a:r>
            <a:r>
              <a:rPr lang="ru-RU" dirty="0" smtClean="0"/>
              <a:t> сменила Пречистая Дева. В большинстве преданий, связанных с ландышами, речь идет не столько о радости, связанной с приходом весны, сколько о печали, навеянной очертаниями цветка и красным цветом плодов</a:t>
            </a:r>
            <a:r>
              <a:rPr lang="ru-RU" dirty="0" smtClean="0">
                <a:solidFill>
                  <a:srgbClr val="C00000"/>
                </a:solidFill>
              </a:rPr>
              <a:t>. 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2\Desktop\подсолну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2899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Подсолнечник 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3080" y="418034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                             </a:t>
            </a:r>
            <a:r>
              <a:rPr lang="ru-RU" sz="2400" b="1" dirty="0" smtClean="0"/>
              <a:t>«цветок, поворачивающийся за солнцем» </a:t>
            </a:r>
          </a:p>
          <a:p>
            <a:pPr>
              <a:buNone/>
            </a:pPr>
            <a:r>
              <a:rPr lang="ru-RU" sz="2400" dirty="0" smtClean="0"/>
              <a:t> </a:t>
            </a:r>
            <a:r>
              <a:rPr lang="ru-RU" sz="2400" b="1" dirty="0" smtClean="0"/>
              <a:t>                  Франсиско </a:t>
            </a:r>
            <a:r>
              <a:rPr lang="ru-RU" sz="2400" b="1" dirty="0" err="1" smtClean="0"/>
              <a:t>Писарро</a:t>
            </a:r>
            <a:r>
              <a:rPr lang="ru-RU" sz="2400" b="1" dirty="0" smtClean="0"/>
              <a:t> обнаружил его в </a:t>
            </a:r>
            <a:r>
              <a:rPr lang="ru-RU" sz="2400" b="1" dirty="0" err="1" smtClean="0"/>
              <a:t>Тавантинсуйу</a:t>
            </a:r>
            <a:r>
              <a:rPr lang="ru-RU" sz="2400" b="1" dirty="0" smtClean="0"/>
              <a:t> (Перу), где        местные жители почитали изображение подсолнечника как символа солнечного божества — </a:t>
            </a:r>
            <a:r>
              <a:rPr lang="ru-RU" sz="2400" b="1" dirty="0" err="1" smtClean="0"/>
              <a:t>Инти</a:t>
            </a:r>
            <a:r>
              <a:rPr lang="ru-RU" sz="2400" b="1" dirty="0" smtClean="0"/>
              <a:t> (другое название — </a:t>
            </a:r>
            <a:r>
              <a:rPr lang="ru-RU" sz="2400" b="1" dirty="0" err="1" smtClean="0"/>
              <a:t>Пунчао</a:t>
            </a:r>
            <a:r>
              <a:rPr lang="ru-RU" sz="2400" b="1" dirty="0" smtClean="0"/>
              <a:t>). Золотые статуи этого цветка, также как и семена, были доставлены в Европу</a:t>
            </a:r>
            <a:r>
              <a:rPr lang="ru-RU" sz="2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2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Гвоздика</a:t>
            </a:r>
            <a:endParaRPr lang="ru-RU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2400" b="1" dirty="0" smtClean="0"/>
              <a:t>Согласно древнегреческой легенде, красная гвоздика была когда-то частицей человека. Название гвоздики «</a:t>
            </a:r>
            <a:r>
              <a:rPr lang="ru-RU" sz="2400" b="1" dirty="0" err="1" smtClean="0"/>
              <a:t>диантус</a:t>
            </a:r>
            <a:r>
              <a:rPr lang="ru-RU" sz="2400" b="1" dirty="0" smtClean="0"/>
              <a:t>» ( </a:t>
            </a:r>
            <a:r>
              <a:rPr lang="ru-RU" sz="2400" b="1" dirty="0" err="1" smtClean="0"/>
              <a:t>Dianthus</a:t>
            </a:r>
            <a:r>
              <a:rPr lang="ru-RU" sz="2400" b="1" dirty="0" smtClean="0"/>
              <a:t>) переводится с греческого языка как «цветок богов».У разных народов гвоздика считается символом добра и справедливости,                постоянства и верности.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\Desktop\пи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Пион 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3763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Своим латинским названием он обязан легендарному врачу Пеану или Пеону, или </a:t>
            </a:r>
            <a:r>
              <a:rPr lang="ru-RU" b="1" dirty="0" err="1" smtClean="0"/>
              <a:t>Пэану</a:t>
            </a:r>
            <a:r>
              <a:rPr lang="ru-RU" b="1" dirty="0" smtClean="0"/>
              <a:t>), излечивавшему богов</a:t>
            </a:r>
            <a:r>
              <a:rPr lang="ru-RU" b="1" u="sng" baseline="30000" dirty="0" smtClean="0"/>
              <a:t> </a:t>
            </a:r>
            <a:r>
              <a:rPr lang="ru-RU" b="1" dirty="0" smtClean="0"/>
              <a:t>и людей от ран, полученных в сражениях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2\Desktop\гладиол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Гладиолус</a:t>
            </a:r>
            <a:r>
              <a:rPr lang="ru-RU" sz="6000" dirty="0" smtClean="0">
                <a:latin typeface="+mn-lt"/>
              </a:rPr>
              <a:t> </a:t>
            </a:r>
            <a:endParaRPr lang="ru-RU" sz="6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латинское (и русское тоже) название произошло от лат. </a:t>
            </a:r>
            <a:r>
              <a:rPr lang="la-Latn" b="1" i="1" dirty="0" smtClean="0"/>
              <a:t>gladius</a:t>
            </a:r>
            <a:r>
              <a:rPr lang="ru-RU" b="1" dirty="0" smtClean="0"/>
              <a:t> — «меч» и связано с тем, что листья гладиолуса по форме напоминают шпаги, поэтому его также называют шпажник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2\Desktop\лилия садо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Лилия</a:t>
            </a:r>
            <a:r>
              <a:rPr lang="ru-RU" sz="6000" dirty="0" smtClean="0">
                <a:latin typeface="+mn-lt"/>
              </a:rPr>
              <a:t> </a:t>
            </a:r>
            <a:endParaRPr lang="ru-RU" sz="6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В христианстве лилия означает:</a:t>
            </a:r>
          </a:p>
          <a:p>
            <a:pPr>
              <a:buNone/>
            </a:pPr>
            <a:r>
              <a:rPr lang="ru-RU" b="1" dirty="0" smtClean="0"/>
              <a:t>чистота, праведность;</a:t>
            </a:r>
          </a:p>
          <a:p>
            <a:pPr>
              <a:buNone/>
            </a:pPr>
            <a:r>
              <a:rPr lang="ru-RU" b="1" dirty="0" smtClean="0"/>
              <a:t>возрождение, бессмертие, воскрешение (по аналогии с многолетними растениями);</a:t>
            </a:r>
          </a:p>
          <a:p>
            <a:pPr>
              <a:buNone/>
            </a:pPr>
            <a:r>
              <a:rPr lang="ru-RU" b="1" dirty="0" smtClean="0"/>
              <a:t>благосклонность, милость Божья, провидение, божественное покровительство избраннику (избраннице);</a:t>
            </a:r>
          </a:p>
          <a:p>
            <a:pPr>
              <a:buNone/>
            </a:pPr>
            <a:r>
              <a:rPr lang="ru-RU" b="1" dirty="0" smtClean="0"/>
              <a:t>грех и покаяние, очищенная от грехов душа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\Desktop\кувш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Кувшинка белая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белая кувшинка носит гордые звания «царица вод» и «северный </a:t>
            </a:r>
            <a:r>
              <a:rPr lang="ru-RU" b="1" u="sng" dirty="0" smtClean="0"/>
              <a:t>лотос</a:t>
            </a:r>
            <a:r>
              <a:rPr lang="ru-RU" b="1" dirty="0" smtClean="0"/>
              <a:t>».</a:t>
            </a:r>
          </a:p>
          <a:p>
            <a:pPr>
              <a:buNone/>
            </a:pPr>
            <a:r>
              <a:rPr lang="ru-RU" b="1" dirty="0" smtClean="0"/>
              <a:t>     В средние века белоснежная «царица вод» была признанным символом непорочности. А семена нимфеи белой считались средством, умеряющим страсти, и в этом качестве они предлагались обитателям монастырей. </a:t>
            </a:r>
            <a:br>
              <a:rPr lang="ru-RU" b="1" dirty="0" smtClean="0"/>
            </a:br>
            <a:r>
              <a:rPr lang="ru-RU" b="1" dirty="0" smtClean="0"/>
              <a:t>Белая нимфея под именем «лебединый цветок» была предметом обожания у германских племён, а стилизованные изображения кувшинки присутствовали на их штандартах и гербах.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343</TotalTime>
  <Words>445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 </vt:lpstr>
      <vt:lpstr>Тюльпан </vt:lpstr>
      <vt:lpstr>Ландыш </vt:lpstr>
      <vt:lpstr>Подсолнечник </vt:lpstr>
      <vt:lpstr>Гвоздика</vt:lpstr>
      <vt:lpstr>Пион </vt:lpstr>
      <vt:lpstr>Гладиолус </vt:lpstr>
      <vt:lpstr>Лилия </vt:lpstr>
      <vt:lpstr>Кувшинка белая</vt:lpstr>
      <vt:lpstr>Слайд 10</vt:lpstr>
      <vt:lpstr>Астра </vt:lpstr>
      <vt:lpstr>Василек </vt:lpstr>
      <vt:lpstr>Роза </vt:lpstr>
      <vt:lpstr>Слайд 14</vt:lpstr>
      <vt:lpstr>Ромашка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2</cp:lastModifiedBy>
  <cp:revision>35</cp:revision>
  <dcterms:created xsi:type="dcterms:W3CDTF">2014-05-16T04:05:33Z</dcterms:created>
  <dcterms:modified xsi:type="dcterms:W3CDTF">2018-12-03T17:45:47Z</dcterms:modified>
</cp:coreProperties>
</file>