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60C2754-DB2E-40B7-9130-8622787741A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82646A-6F10-4987-A71E-1486BE400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754-DB2E-40B7-9130-8622787741A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646A-6F10-4987-A71E-1486BE400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754-DB2E-40B7-9130-8622787741A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646A-6F10-4987-A71E-1486BE400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0C2754-DB2E-40B7-9130-8622787741A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82646A-6F10-4987-A71E-1486BE400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0C2754-DB2E-40B7-9130-8622787741A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82646A-6F10-4987-A71E-1486BE400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754-DB2E-40B7-9130-8622787741A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646A-6F10-4987-A71E-1486BE400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754-DB2E-40B7-9130-8622787741A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646A-6F10-4987-A71E-1486BE400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0C2754-DB2E-40B7-9130-8622787741A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82646A-6F10-4987-A71E-1486BE400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754-DB2E-40B7-9130-8622787741A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646A-6F10-4987-A71E-1486BE400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0C2754-DB2E-40B7-9130-8622787741A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82646A-6F10-4987-A71E-1486BE400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0C2754-DB2E-40B7-9130-8622787741A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82646A-6F10-4987-A71E-1486BE400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0C2754-DB2E-40B7-9130-8622787741A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82646A-6F10-4987-A71E-1486BE400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E%D0%BB%D0%BA%D0%BE%D0%B2%D1%8B%D0%B9_%D1%81%D0%BB%D0%BE%D0%B2%D0%B0%D1%80%D1%8C_%D0%B6%D0%B8%D0%B2%D0%BE%D0%B3%D0%BE_%D0%B2%D0%B5%D0%BB%D0%B8%D0%BA%D0%BE%D1%80%D1%83%D1%81%D1%81%D0%BA%D0%BE%D0%B3%D0%BE_%D1%8F%D0%B7%D1%8B%D0%BA%D0%B0" TargetMode="External"/><Relationship Id="rId2" Type="http://schemas.openxmlformats.org/officeDocument/2006/relationships/hyperlink" Target="https://ru.wikipedia.org/wiki/%D0%9D%D0%B0%D1%80%D0%BE%D0%B4%D0%BD%D1%8B%D0%B9_%D1%82%D0%B5%D0%B0%D1%82%D1%8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ru.wikipedia.org/wiki/%D0%92%D0%B5%D1%80%D1%82%D0%B5%D0%BF_(%D1%82%D0%B5%D0%B0%D1%82%D1%80)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0%BA%D1%81%D0%B8%D0%BC_%D0%93%D0%BE%D1%80%D1%8C%D0%BA%D0%B8%D0%B9" TargetMode="External"/><Relationship Id="rId2" Type="http://schemas.openxmlformats.org/officeDocument/2006/relationships/hyperlink" Target="https://ru.wikipedia.org/wiki/%D0%9F%D0%B8%D1%81%D0%B0%D1%82%D0%B5%D0%BB%D1%8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Театр Петрушки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</a:t>
            </a:r>
            <a:r>
              <a:rPr lang="ru-RU" dirty="0" smtClean="0"/>
              <a:t>: учитель русского языка и литературы Губанова Анна Олеговна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03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4495800" cy="5517232"/>
          </a:xfrm>
        </p:spPr>
        <p:txBody>
          <a:bodyPr>
            <a:normAutofit/>
          </a:bodyPr>
          <a:lstStyle/>
          <a:p>
            <a:r>
              <a:rPr lang="ru-RU" dirty="0" smtClean="0"/>
              <a:t>«Петрушка»— российский уличный театр кукол, основан в Москве в 1989 году солистом балета Андреем </a:t>
            </a:r>
            <a:r>
              <a:rPr lang="ru-RU" dirty="0" err="1" smtClean="0"/>
              <a:t>Шавелем</a:t>
            </a:r>
            <a:r>
              <a:rPr lang="ru-RU" dirty="0" smtClean="0"/>
              <a:t> и театральным художником Валентиной Смирновой. Полное наименование — Русский Традиционный театр кукол «Петрушка».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315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491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4499992" cy="559499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Петрушка</a:t>
            </a:r>
            <a:r>
              <a:rPr lang="ru-RU" dirty="0"/>
              <a:t> — перчаточная кукла, один из персонажей русского </a:t>
            </a:r>
            <a:r>
              <a:rPr lang="ru-RU" dirty="0">
                <a:hlinkClick r:id="rId2" tooltip="Народный театр"/>
              </a:rPr>
              <a:t>народного театра</a:t>
            </a:r>
            <a:r>
              <a:rPr lang="ru-RU" dirty="0"/>
              <a:t>. Изображается в красной рубахе, холщовых штанах и остроконечном колпаке с кисточкой. В </a:t>
            </a:r>
            <a:r>
              <a:rPr lang="ru-RU" dirty="0">
                <a:hlinkClick r:id="rId3" tooltip="Толковый словарь живого великорусского языка"/>
              </a:rPr>
              <a:t>словаре В. </a:t>
            </a:r>
            <a:r>
              <a:rPr lang="ru-RU" dirty="0" smtClean="0">
                <a:hlinkClick r:id="rId3" tooltip="Толковый словарь живого великорусского языка"/>
              </a:rPr>
              <a:t>Даля</a:t>
            </a:r>
            <a:r>
              <a:rPr lang="ru-RU" dirty="0"/>
              <a:t> это:</a:t>
            </a:r>
          </a:p>
          <a:p>
            <a:r>
              <a:rPr lang="ru-RU" dirty="0" smtClean="0"/>
              <a:t>прозвище куклы балаганной, русского шута, потешника, остряка в красном кафтане и в красном колпаке; зовут Петрушкой также весь шутовской, кукольный </a:t>
            </a:r>
            <a:r>
              <a:rPr lang="ru-RU" dirty="0">
                <a:hlinkClick r:id="rId4" tooltip="Вертеп (театр)"/>
              </a:rPr>
              <a:t>вертеп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70375" y="2708910"/>
            <a:ext cx="3657600" cy="23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812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/>
              <a:t>Происхождение куклы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4572000" cy="5509345"/>
          </a:xfrm>
        </p:spPr>
        <p:txBody>
          <a:bodyPr>
            <a:normAutofit fontScale="92500"/>
          </a:bodyPr>
          <a:lstStyle/>
          <a:p>
            <a:r>
              <a:rPr lang="ru-RU" dirty="0"/>
              <a:t>Происхождение этой куклы, появившейся в России во второй половине XIX века, — достоверно не прояснено. Хотя в России Петрушки известны с XVII века. Русские кукольники использовали марионеток (театр кукол на нитках) и петрушек (перчаточных кукол). До XIX века предпочтение отдавалось Петрушке, к концу века — марионеткам, так как петрушечники объединились с шарманщиками.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46675" y="31242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698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4495800" cy="53732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Внешность Петрушки отнюдь не русская: у него преувеличенно большие руки и голова, гипертрофированы черты лица, само оно (вырезанное из дерева) обработано специальной растительной жидкостью, отчего выглядит более тёмным; большие миндалевидные глаза и огромный нос с горбинкой, совершенно белые глазные яблоки и тёмная радужная оболочка, за счёт чего глаза Петрушки кажутся чёрными.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44823" y="1600200"/>
            <a:ext cx="250870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954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964488" cy="5517232"/>
          </a:xfrm>
        </p:spPr>
        <p:txBody>
          <a:bodyPr>
            <a:normAutofit/>
          </a:bodyPr>
          <a:lstStyle/>
          <a:p>
            <a:r>
              <a:rPr lang="ru-RU" dirty="0" smtClean="0"/>
              <a:t>Внешность Петрушки ему досталась в наследство от итальянского Пульчинеллы. Многие ошибочно считают, что широко раскрытый рот Петрушки — улыбка, однако это не так; будучи отрицательным персонажем, Петрушка постоянно растягивает губы в оскале. На руках у него по четыре пальца (возможный символ того, что Петрушка — не человек, а некий персонаж из другого мира).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6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180528" y="1268760"/>
            <a:ext cx="9073008" cy="5589240"/>
          </a:xfrm>
        </p:spPr>
        <p:txBody>
          <a:bodyPr>
            <a:normAutofit/>
          </a:bodyPr>
          <a:lstStyle/>
          <a:p>
            <a:r>
              <a:rPr lang="ru-RU" dirty="0" smtClean="0"/>
              <a:t>Типичное заблуждение — считать </a:t>
            </a:r>
            <a:r>
              <a:rPr lang="ru-RU" dirty="0" err="1" smtClean="0"/>
              <a:t>Путрушку</a:t>
            </a:r>
            <a:r>
              <a:rPr lang="ru-RU" dirty="0" smtClean="0"/>
              <a:t> младшим родственником более старших: неаполитанского Пульчинеллы, французского Полишинеля, английского Панча, турецкого Карагёза, германских Гансвурста и </a:t>
            </a:r>
            <a:r>
              <a:rPr lang="ru-RU" dirty="0" err="1" smtClean="0"/>
              <a:t>Касперле</a:t>
            </a:r>
            <a:r>
              <a:rPr lang="ru-RU" dirty="0" smtClean="0"/>
              <a:t>, испанского Дона </a:t>
            </a:r>
            <a:r>
              <a:rPr lang="ru-RU" dirty="0" err="1" smtClean="0"/>
              <a:t>Кристобаля</a:t>
            </a:r>
            <a:r>
              <a:rPr lang="ru-RU" dirty="0" smtClean="0"/>
              <a:t> и других, — при том, что все они являются театральными куклами-марионетками и управляются с помощью нитей. Единственный аналог Петрушки по технике вождения — кукла-перчатка Гиньоль, появившаяся в Лионе в начале XIX века.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922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180528" y="1268760"/>
            <a:ext cx="9145016" cy="5760640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effectLst/>
                <a:latin typeface="Arial"/>
              </a:rPr>
              <a:t>В действительности же Петрушка самостоятельно сформировавшийся персонаж как сравнительно древний и исконно русский. Но считать что Петрушка основывается на его архетипических чертах характера, который зародился в глубине человеческих представлений о себе также необоснованно. Более возможно, что Петрушка как персонаж есть воплощение одной из ипостасей человеческого характера.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676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5148064" cy="5517232"/>
          </a:xfrm>
        </p:spPr>
        <p:txBody>
          <a:bodyPr>
            <a:normAutofit lnSpcReduction="10000"/>
          </a:bodyPr>
          <a:lstStyle/>
          <a:p>
            <a:r>
              <a:rPr lang="ru-RU" b="0" i="0" dirty="0" smtClean="0">
                <a:effectLst/>
                <a:latin typeface="Arial"/>
              </a:rPr>
              <a:t>Известный русский </a:t>
            </a:r>
            <a:r>
              <a:rPr lang="ru-RU" b="0" i="0" u="none" strike="noStrike" dirty="0" smtClean="0">
                <a:effectLst/>
                <a:latin typeface="Arial"/>
                <a:hlinkClick r:id="rId2" tooltip="Писатель"/>
              </a:rPr>
              <a:t>писатель</a:t>
            </a:r>
            <a:r>
              <a:rPr lang="ru-RU" b="0" i="0" dirty="0" smtClean="0">
                <a:effectLst/>
                <a:latin typeface="Arial"/>
              </a:rPr>
              <a:t> </a:t>
            </a:r>
            <a:r>
              <a:rPr lang="ru-RU" b="0" i="0" u="none" strike="noStrike" dirty="0" smtClean="0">
                <a:effectLst/>
                <a:latin typeface="Arial"/>
                <a:hlinkClick r:id="rId3" tooltip="Максим Горький"/>
              </a:rPr>
              <a:t>Максим Горький</a:t>
            </a:r>
            <a:r>
              <a:rPr lang="ru-RU" b="0" i="0" dirty="0" smtClean="0">
                <a:effectLst/>
                <a:latin typeface="Arial"/>
              </a:rPr>
              <a:t>, характеризуя образ Петрушки, писал следующее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:</a:t>
            </a:r>
          </a:p>
          <a:p>
            <a:r>
              <a:rPr lang="ru-RU" dirty="0" smtClean="0"/>
              <a:t>...была создана фигура ... известная всем народам... Это непобедимый герой народной кукольной комедии, он побеждает всех и всё: полицию, попов, даже чёрта и смерть, сам-же остаётся бессмертен. В грубом и наивном образе трудовой народ воплотил сам себя и свою веру в то, что в конце концов — именно он преодолеет всё и всех.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48064" y="1772816"/>
            <a:ext cx="36576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667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</TotalTime>
  <Words>260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Театр Петрушки</vt:lpstr>
      <vt:lpstr>Слайд 2</vt:lpstr>
      <vt:lpstr>Слайд 3</vt:lpstr>
      <vt:lpstr>Происхождение куклы</vt:lpstr>
      <vt:lpstr>Внешность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Петрушки</dc:title>
  <dc:creator>user</dc:creator>
  <cp:lastModifiedBy>mk01</cp:lastModifiedBy>
  <cp:revision>4</cp:revision>
  <dcterms:created xsi:type="dcterms:W3CDTF">2017-09-20T18:11:47Z</dcterms:created>
  <dcterms:modified xsi:type="dcterms:W3CDTF">2017-09-28T07:39:41Z</dcterms:modified>
</cp:coreProperties>
</file>