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Презнтацию</a:t>
            </a:r>
            <a:r>
              <a:rPr lang="ru-RU" smtClean="0"/>
              <a:t> доделать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987643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</TotalTime>
  <Words>2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Берлин</vt:lpstr>
      <vt:lpstr>Презнтацию доделать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Презнтацию доделать</dc:title>
  <dc:creator>Hewlett-Packard Company</dc:creator>
  <cp:lastModifiedBy>Hewlett-Packard Company</cp:lastModifiedBy>
  <cp:revision>1</cp:revision>
  <dcterms:created xsi:type="dcterms:W3CDTF">2021-09-27T13:24:58Z</dcterms:created>
  <dcterms:modified xsi:type="dcterms:W3CDTF">2021-09-27T13:26:10Z</dcterms:modified>
</cp:coreProperties>
</file>