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26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23.xml" ContentType="application/vnd.openxmlformats-officedocument.presentationml.slide+xml"/>
  <Override PartName="/ppt/slides/slide6.xml" ContentType="application/vnd.openxmlformats-officedocument.presentationml.slide+xml"/>
  <Override PartName="/ppt/slides/slide24.xml" ContentType="application/vnd.openxmlformats-officedocument.presentationml.slide+xml"/>
  <Override PartName="/ppt/slides/slide7.xml" ContentType="application/vnd.openxmlformats-officedocument.presentationml.slide+xml"/>
  <Override PartName="/ppt/slides/slide25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0.xml.rels" ContentType="application/vnd.openxmlformats-package.relationships+xml"/>
  <Override PartName="/ppt/slides/_rels/slide21.xml.rels" ContentType="application/vnd.openxmlformats-package.relationships+xml"/>
  <Override PartName="/ppt/slides/_rels/slide22.xml.rels" ContentType="application/vnd.openxmlformats-package.relationships+xml"/>
  <Override PartName="/ppt/slides/_rels/slide23.xml.rels" ContentType="application/vnd.openxmlformats-package.relationships+xml"/>
  <Override PartName="/ppt/slides/_rels/slide24.xml.rels" ContentType="application/vnd.openxmlformats-package.relationships+xml"/>
  <Override PartName="/ppt/slides/_rels/slide25.xml.rels" ContentType="application/vnd.openxmlformats-package.relationships+xml"/>
  <Override PartName="/ppt/slides/_rels/slide26.xml.rels" ContentType="application/vnd.openxmlformats-package.relationships+xml"/>
  <Override PartName="/ppt/slides/_rels/slide27.xml.rels" ContentType="application/vnd.openxmlformats-package.relationships+xml"/>
  <Override PartName="/ppt/slides/_rels/slide28.xml.rels" ContentType="application/vnd.openxmlformats-package.relationships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11.png" ContentType="image/png"/>
  <Override PartName="/ppt/media/image5.jpeg" ContentType="image/jpeg"/>
  <Override PartName="/ppt/media/image6.jpeg" ContentType="image/jpeg"/>
  <Override PartName="/ppt/media/image9.png" ContentType="image/png"/>
  <Override PartName="/ppt/media/image7.jpeg" ContentType="image/jpeg"/>
  <Override PartName="/ppt/media/image41.png" ContentType="image/png"/>
  <Override PartName="/ppt/media/image8.jpeg" ContentType="image/jpeg"/>
  <Override PartName="/ppt/media/image29.jpeg" ContentType="image/jpeg"/>
  <Override PartName="/ppt/media/image10.png" ContentType="image/pn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media/image18.jpeg" ContentType="image/jpeg"/>
  <Override PartName="/ppt/media/image19.jpeg" ContentType="image/jpeg"/>
  <Override PartName="/ppt/media/image20.gif" ContentType="image/gif"/>
  <Override PartName="/ppt/media/image21.jpeg" ContentType="image/jpeg"/>
  <Override PartName="/ppt/media/image22.jpeg" ContentType="image/jpeg"/>
  <Override PartName="/ppt/media/image44.gif" ContentType="image/gif"/>
  <Override PartName="/ppt/media/image23.png" ContentType="image/png"/>
  <Override PartName="/ppt/media/image24.png" ContentType="image/png"/>
  <Override PartName="/ppt/media/image36.jpeg" ContentType="image/jpeg"/>
  <Override PartName="/ppt/media/image25.png" ContentType="image/png"/>
  <Override PartName="/ppt/media/image26.jpeg" ContentType="image/jpeg"/>
  <Override PartName="/ppt/media/image27.jpeg" ContentType="image/jpeg"/>
  <Override PartName="/ppt/media/image28.jpeg" ContentType="image/jpeg"/>
  <Override PartName="/ppt/media/image30.png" ContentType="image/png"/>
  <Override PartName="/ppt/media/image42.png" ContentType="image/png"/>
  <Override PartName="/ppt/media/image31.jpeg" ContentType="image/jpeg"/>
  <Override PartName="/ppt/media/image32.jpeg" ContentType="image/jpeg"/>
  <Override PartName="/ppt/media/image33.jpeg" ContentType="image/jpeg"/>
  <Override PartName="/ppt/media/image34.jpeg" ContentType="image/jpeg"/>
  <Override PartName="/ppt/media/image35.jpeg" ContentType="image/jpeg"/>
  <Override PartName="/ppt/media/image37.jpeg" ContentType="image/jpeg"/>
  <Override PartName="/ppt/media/image38.gif" ContentType="image/gif"/>
  <Override PartName="/ppt/media/image39.jpeg" ContentType="image/jpeg"/>
  <Override PartName="/ppt/media/image40.png" ContentType="image/png"/>
  <Override PartName="/ppt/media/image43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30" Type="http://schemas.openxmlformats.org/officeDocument/2006/relationships/slide" Target="slides/slide27.xml"/><Relationship Id="rId31" Type="http://schemas.openxmlformats.org/officeDocument/2006/relationships/slide" Target="slides/slide28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88000"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88000"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88000"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88000"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88000"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88000"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88000"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88000"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88000"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88000"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88000"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88000"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000000"/>
                </a:solidFill>
                <a:latin typeface="Calibri"/>
              </a:rPr>
              <a:t>Образец заголовка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F2882630-09EB-4AAF-A56A-245906DDF0B6}" type="datetime">
              <a:rPr b="0" lang="ru-RU" sz="1200" spc="-1" strike="noStrike">
                <a:solidFill>
                  <a:srgbClr val="8b8b8b"/>
                </a:solidFill>
                <a:latin typeface="Calibri"/>
              </a:rPr>
              <a:t>15.6.20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DCC39C0E-0D98-4E60-995C-CC3AE032BE2B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Второй уровень структуры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Третий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96724048-3F3A-4DF2-AE19-417735C88264}" type="datetime">
              <a:rPr b="0" lang="ru-RU" sz="1200" spc="-1" strike="noStrike">
                <a:solidFill>
                  <a:srgbClr val="8b8b8b"/>
                </a:solidFill>
                <a:latin typeface="Calibri"/>
              </a:rPr>
              <a:t>15.6.20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F60B55F1-05E2-4586-A60D-E3F5366815CD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Второй уровень структуры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Третий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image" Target="../media/image15.jpeg"/><Relationship Id="rId3" Type="http://schemas.openxmlformats.org/officeDocument/2006/relationships/image" Target="../media/image16.jpeg"/><Relationship Id="rId4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image" Target="../media/image18.jpeg"/><Relationship Id="rId3" Type="http://schemas.openxmlformats.org/officeDocument/2006/relationships/image" Target="../media/image19.jpeg"/><Relationship Id="rId4" Type="http://schemas.openxmlformats.org/officeDocument/2006/relationships/image" Target="../media/image20.gif"/><Relationship Id="rId5" Type="http://schemas.openxmlformats.org/officeDocument/2006/relationships/image" Target="../media/image21.jpeg"/><Relationship Id="rId6" Type="http://schemas.openxmlformats.org/officeDocument/2006/relationships/image" Target="../media/image22.jpeg"/><Relationship Id="rId7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image" Target="../media/image24.png"/><Relationship Id="rId3" Type="http://schemas.openxmlformats.org/officeDocument/2006/relationships/image" Target="../media/image25.png"/><Relationship Id="rId4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26.jpeg"/><Relationship Id="rId2" Type="http://schemas.openxmlformats.org/officeDocument/2006/relationships/image" Target="../media/image27.jpeg"/><Relationship Id="rId3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28.jpeg"/><Relationship Id="rId2" Type="http://schemas.openxmlformats.org/officeDocument/2006/relationships/image" Target="../media/image29.jpeg"/><Relationship Id="rId3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30.png"/><Relationship Id="rId2" Type="http://schemas.openxmlformats.org/officeDocument/2006/relationships/image" Target="../media/image31.jpeg"/><Relationship Id="rId3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32.jpeg"/><Relationship Id="rId2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33.jpeg"/><Relationship Id="rId2" Type="http://schemas.openxmlformats.org/officeDocument/2006/relationships/image" Target="../media/image34.jpeg"/><Relationship Id="rId3" Type="http://schemas.openxmlformats.org/officeDocument/2006/relationships/slideLayout" Target="../slideLayouts/slideLayout13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35.jpeg"/><Relationship Id="rId2" Type="http://schemas.openxmlformats.org/officeDocument/2006/relationships/image" Target="../media/image36.jpeg"/><Relationship Id="rId3" Type="http://schemas.openxmlformats.org/officeDocument/2006/relationships/slideLayout" Target="../slideLayouts/slideLayout13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37.jpeg"/><Relationship Id="rId2" Type="http://schemas.openxmlformats.org/officeDocument/2006/relationships/image" Target="../media/image38.gif"/><Relationship Id="rId3" Type="http://schemas.openxmlformats.org/officeDocument/2006/relationships/slideLayout" Target="../slideLayouts/slideLayout13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39.jpeg"/><Relationship Id="rId2" Type="http://schemas.openxmlformats.org/officeDocument/2006/relationships/image" Target="../media/image40.png"/><Relationship Id="rId3" Type="http://schemas.openxmlformats.org/officeDocument/2006/relationships/slideLayout" Target="../slideLayouts/slideLayout1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41.png"/><Relationship Id="rId2" Type="http://schemas.openxmlformats.org/officeDocument/2006/relationships/image" Target="../media/image42.png"/><Relationship Id="rId3" Type="http://schemas.openxmlformats.org/officeDocument/2006/relationships/image" Target="../media/image43.png"/><Relationship Id="rId4" Type="http://schemas.openxmlformats.org/officeDocument/2006/relationships/slideLayout" Target="../slideLayouts/slideLayout13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44.gif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Relationship Id="rId4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image" Target="../media/image5.jpeg"/><Relationship Id="rId3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image" Target="../media/image7.jpeg"/><Relationship Id="rId3" Type="http://schemas.openxmlformats.org/officeDocument/2006/relationships/image" Target="../media/image8.jpeg"/><Relationship Id="rId4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image" Target="../media/image13.jpeg"/><Relationship Id="rId3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Shape 1"/>
          <p:cNvSpPr txBox="1"/>
          <p:nvPr/>
        </p:nvSpPr>
        <p:spPr>
          <a:xfrm>
            <a:off x="685800" y="2130480"/>
            <a:ext cx="7772040" cy="14695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3" name="TextShape 2"/>
          <p:cNvSpPr txBox="1"/>
          <p:nvPr/>
        </p:nvSpPr>
        <p:spPr>
          <a:xfrm>
            <a:off x="1371600" y="3886200"/>
            <a:ext cx="6400440" cy="175212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  <p:sp>
        <p:nvSpPr>
          <p:cNvPr id="84" name="CustomShape 3"/>
          <p:cNvSpPr/>
          <p:nvPr/>
        </p:nvSpPr>
        <p:spPr>
          <a:xfrm>
            <a:off x="928800" y="1500120"/>
            <a:ext cx="7714800" cy="249984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76320">
            <a:solidFill>
              <a:srgbClr val="0099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3200" spc="-1" strike="noStrike">
                <a:solidFill>
                  <a:srgbClr val="339933"/>
                </a:solidFill>
                <a:latin typeface="Times New Roman"/>
              </a:rPr>
              <a:t>Степени сравнения прилагательных</a:t>
            </a:r>
            <a:endParaRPr b="0" lang="ru-RU" sz="3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3200" spc="-1" strike="noStrike">
                <a:solidFill>
                  <a:srgbClr val="339933"/>
                </a:solidFill>
                <a:latin typeface="Times New Roman"/>
              </a:rPr>
              <a:t>Adjectives</a:t>
            </a:r>
            <a:endParaRPr b="0" lang="ru-RU" sz="3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3200" spc="-1" strike="noStrike">
                <a:solidFill>
                  <a:srgbClr val="339933"/>
                </a:solidFill>
                <a:latin typeface="Times New Roman"/>
              </a:rPr>
              <a:t>Degrees of Comparison </a:t>
            </a:r>
            <a:endParaRPr b="0" lang="ru-RU" sz="3200" spc="-1" strike="noStrike">
              <a:latin typeface="Arial"/>
            </a:endParaRPr>
          </a:p>
        </p:txBody>
      </p:sp>
      <p:sp>
        <p:nvSpPr>
          <p:cNvPr id="85" name="CustomShape 4"/>
          <p:cNvSpPr/>
          <p:nvPr/>
        </p:nvSpPr>
        <p:spPr>
          <a:xfrm>
            <a:off x="366840" y="509400"/>
            <a:ext cx="8643600" cy="6214680"/>
          </a:xfrm>
          <a:prstGeom prst="round2DiagRect">
            <a:avLst>
              <a:gd name="adj1" fmla="val 16667"/>
              <a:gd name="adj2" fmla="val 0"/>
            </a:avLst>
          </a:prstGeom>
          <a:noFill/>
          <a:ln w="41400">
            <a:solidFill>
              <a:srgbClr val="0099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6" name="CustomShape 5"/>
          <p:cNvSpPr/>
          <p:nvPr/>
        </p:nvSpPr>
        <p:spPr>
          <a:xfrm>
            <a:off x="7358040" y="5214960"/>
            <a:ext cx="1056960" cy="914040"/>
          </a:xfrm>
          <a:prstGeom prst="ellipse">
            <a:avLst/>
          </a:prstGeom>
          <a:solidFill>
            <a:schemeClr val="bg1"/>
          </a:solidFill>
          <a:ln>
            <a:solidFill>
              <a:srgbClr val="339933"/>
            </a:solidFill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200" spc="-1" strike="noStrike">
                <a:solidFill>
                  <a:srgbClr val="c00000"/>
                </a:solidFill>
                <a:latin typeface="Calibri"/>
              </a:rPr>
              <a:t>English</a:t>
            </a:r>
            <a:endParaRPr b="0" lang="ru-RU" sz="1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000" spc="-1" strike="noStrike">
                <a:solidFill>
                  <a:srgbClr val="c00000"/>
                </a:solidFill>
                <a:latin typeface="Calibri"/>
              </a:rPr>
              <a:t>Grammar</a:t>
            </a:r>
            <a:endParaRPr b="0" lang="ru-RU" sz="1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CustomShape 1"/>
          <p:cNvSpPr/>
          <p:nvPr/>
        </p:nvSpPr>
        <p:spPr>
          <a:xfrm>
            <a:off x="214200" y="357120"/>
            <a:ext cx="8643600" cy="6214680"/>
          </a:xfrm>
          <a:prstGeom prst="round2DiagRect">
            <a:avLst>
              <a:gd name="adj1" fmla="val 16667"/>
              <a:gd name="adj2" fmla="val 0"/>
            </a:avLst>
          </a:prstGeom>
          <a:noFill/>
          <a:ln w="41400">
            <a:solidFill>
              <a:srgbClr val="0099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8" name="CustomShape 2"/>
          <p:cNvSpPr/>
          <p:nvPr/>
        </p:nvSpPr>
        <p:spPr>
          <a:xfrm>
            <a:off x="366840" y="509400"/>
            <a:ext cx="8643600" cy="6214680"/>
          </a:xfrm>
          <a:prstGeom prst="round2DiagRect">
            <a:avLst>
              <a:gd name="adj1" fmla="val 16667"/>
              <a:gd name="adj2" fmla="val 0"/>
            </a:avLst>
          </a:prstGeom>
          <a:noFill/>
          <a:ln w="41400">
            <a:solidFill>
              <a:srgbClr val="0099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9" name="CustomShape 3"/>
          <p:cNvSpPr/>
          <p:nvPr/>
        </p:nvSpPr>
        <p:spPr>
          <a:xfrm>
            <a:off x="7715160" y="642960"/>
            <a:ext cx="1056960" cy="914040"/>
          </a:xfrm>
          <a:prstGeom prst="ellipse">
            <a:avLst/>
          </a:prstGeom>
          <a:solidFill>
            <a:schemeClr val="bg1"/>
          </a:solidFill>
          <a:ln>
            <a:solidFill>
              <a:srgbClr val="339933"/>
            </a:solidFill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200" spc="-1" strike="noStrike">
                <a:solidFill>
                  <a:srgbClr val="c00000"/>
                </a:solidFill>
                <a:latin typeface="Calibri"/>
              </a:rPr>
              <a:t>English</a:t>
            </a:r>
            <a:endParaRPr b="0" lang="ru-RU" sz="1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000" spc="-1" strike="noStrike">
                <a:solidFill>
                  <a:srgbClr val="c00000"/>
                </a:solidFill>
                <a:latin typeface="Calibri"/>
              </a:rPr>
              <a:t>Grammar</a:t>
            </a:r>
            <a:endParaRPr b="0" lang="ru-RU" sz="1000" spc="-1" strike="noStrike">
              <a:latin typeface="Arial"/>
            </a:endParaRPr>
          </a:p>
        </p:txBody>
      </p:sp>
      <p:sp>
        <p:nvSpPr>
          <p:cNvPr id="140" name="CustomShape 4"/>
          <p:cNvSpPr/>
          <p:nvPr/>
        </p:nvSpPr>
        <p:spPr>
          <a:xfrm>
            <a:off x="714240" y="1643040"/>
            <a:ext cx="7714800" cy="4479480"/>
          </a:xfrm>
          <a:prstGeom prst="rect">
            <a:avLst/>
          </a:prstGeom>
          <a:noFill/>
          <a:ln cap="rnd" w="38160">
            <a:solidFill>
              <a:schemeClr val="accent5">
                <a:lumMod val="50000"/>
              </a:schemeClr>
            </a:solidFill>
            <a:prstDash val="dashDot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002060"/>
                </a:solidFill>
                <a:latin typeface="Times New Roman"/>
              </a:rPr>
              <a:t>Прилагательные, состоящие из двух или более слогов, образуют степени сравнения прилагательных с помощью слов </a:t>
            </a:r>
            <a:r>
              <a:rPr b="1" lang="ru-RU" sz="2400" spc="-1" strike="noStrike">
                <a:solidFill>
                  <a:srgbClr val="ff0000"/>
                </a:solidFill>
                <a:latin typeface="Times New Roman"/>
              </a:rPr>
              <a:t>more</a:t>
            </a:r>
            <a:r>
              <a:rPr b="0" lang="ru-RU" sz="2400" spc="-1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1" i="1" lang="ru-RU" sz="2400" spc="-1" strike="noStrike">
                <a:solidFill>
                  <a:srgbClr val="000000"/>
                </a:solidFill>
                <a:latin typeface="Times New Roman"/>
              </a:rPr>
              <a:t>(более) </a:t>
            </a:r>
            <a:r>
              <a:rPr b="0" lang="ru-RU" sz="2400" spc="-1" strike="noStrike">
                <a:solidFill>
                  <a:srgbClr val="000000"/>
                </a:solidFill>
                <a:latin typeface="Times New Roman"/>
              </a:rPr>
              <a:t>и </a:t>
            </a:r>
            <a:r>
              <a:rPr b="1" lang="ru-RU" sz="2400" spc="-1" strike="noStrike">
                <a:solidFill>
                  <a:srgbClr val="ff0000"/>
                </a:solidFill>
                <a:latin typeface="Times New Roman"/>
              </a:rPr>
              <a:t>most </a:t>
            </a:r>
            <a:r>
              <a:rPr b="1" i="1" lang="ru-RU" sz="2400" spc="-1" strike="noStrike">
                <a:solidFill>
                  <a:srgbClr val="000000"/>
                </a:solidFill>
                <a:latin typeface="Times New Roman"/>
              </a:rPr>
              <a:t>(самый)</a:t>
            </a:r>
            <a:r>
              <a:rPr b="0" lang="ru-RU" sz="2400" spc="-1" strike="noStrike">
                <a:solidFill>
                  <a:srgbClr val="000000"/>
                </a:solidFill>
                <a:latin typeface="Times New Roman"/>
              </a:rPr>
              <a:t>, </a:t>
            </a:r>
            <a:r>
              <a:rPr b="0" lang="ru-RU" sz="2400" spc="-1" strike="noStrike">
                <a:solidFill>
                  <a:srgbClr val="002060"/>
                </a:solidFill>
                <a:latin typeface="Times New Roman"/>
              </a:rPr>
              <a:t>которые ставятся перед прилагательными.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2400" spc="-1" strike="noStrike">
                <a:solidFill>
                  <a:srgbClr val="ff0000"/>
                </a:solidFill>
                <a:latin typeface="Times New Roman"/>
              </a:rPr>
              <a:t>More</a:t>
            </a:r>
            <a:r>
              <a:rPr b="0" lang="ru-RU" sz="2400" spc="-1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0" lang="ru-RU" sz="2400" spc="-1" strike="noStrike">
                <a:solidFill>
                  <a:srgbClr val="002060"/>
                </a:solidFill>
                <a:latin typeface="Times New Roman"/>
              </a:rPr>
              <a:t>употребляется перед прилагательными в сравнительной степени</a:t>
            </a:r>
            <a:r>
              <a:rPr b="0" lang="ru-RU" sz="2400" spc="-1" strike="noStrike">
                <a:solidFill>
                  <a:srgbClr val="000000"/>
                </a:solidFill>
                <a:latin typeface="Times New Roman"/>
              </a:rPr>
              <a:t>.</a:t>
            </a:r>
            <a:endParaRPr b="0" lang="ru-RU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ru-RU" sz="2400" spc="-1" strike="noStrike">
                <a:solidFill>
                  <a:srgbClr val="002060"/>
                </a:solidFill>
                <a:latin typeface="Times New Roman"/>
              </a:rPr>
              <a:t>beautiful</a:t>
            </a:r>
            <a:r>
              <a:rPr b="1" i="1" lang="ru-RU" sz="2400" spc="-1" strike="noStrike">
                <a:solidFill>
                  <a:srgbClr val="000000"/>
                </a:solidFill>
                <a:latin typeface="Times New Roman"/>
              </a:rPr>
              <a:t>– </a:t>
            </a:r>
            <a:r>
              <a:rPr b="1" i="1" lang="ru-RU" sz="2400" spc="-1" strike="noStrike">
                <a:solidFill>
                  <a:srgbClr val="ff0000"/>
                </a:solidFill>
                <a:latin typeface="Times New Roman"/>
              </a:rPr>
              <a:t>more </a:t>
            </a:r>
            <a:r>
              <a:rPr b="1" i="1" lang="ru-RU" sz="2400" spc="-1" strike="noStrike">
                <a:solidFill>
                  <a:srgbClr val="002060"/>
                </a:solidFill>
                <a:latin typeface="Times New Roman"/>
              </a:rPr>
              <a:t>beautiful </a:t>
            </a:r>
            <a:endParaRPr b="0" lang="ru-RU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ru-RU" sz="2400" spc="-1" strike="noStrike">
                <a:solidFill>
                  <a:srgbClr val="000000"/>
                </a:solidFill>
                <a:latin typeface="Times New Roman"/>
              </a:rPr>
              <a:t>красивый – красивее или более красивый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2400" spc="-1" strike="noStrike">
                <a:solidFill>
                  <a:srgbClr val="ff0000"/>
                </a:solidFill>
                <a:latin typeface="Times New Roman"/>
              </a:rPr>
              <a:t>Most</a:t>
            </a:r>
            <a:r>
              <a:rPr b="0" lang="ru-RU" sz="2400" spc="-1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0" lang="ru-RU" sz="2400" spc="-1" strike="noStrike">
                <a:solidFill>
                  <a:srgbClr val="002060"/>
                </a:solidFill>
                <a:latin typeface="Times New Roman"/>
              </a:rPr>
              <a:t>употребляется перед прилагательным в превосходной степени.</a:t>
            </a:r>
            <a:endParaRPr b="0" lang="ru-RU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ru-RU" sz="2400" spc="-1" strike="noStrike">
                <a:solidFill>
                  <a:srgbClr val="002060"/>
                </a:solidFill>
                <a:latin typeface="Times New Roman"/>
              </a:rPr>
              <a:t>beautiful – </a:t>
            </a:r>
            <a:r>
              <a:rPr b="1" i="1" lang="ru-RU" sz="2400" spc="-1" strike="noStrike">
                <a:solidFill>
                  <a:srgbClr val="ff0000"/>
                </a:solidFill>
                <a:latin typeface="Times New Roman"/>
              </a:rPr>
              <a:t>the most</a:t>
            </a:r>
            <a:r>
              <a:rPr b="1" i="1" lang="ru-RU" sz="2400" spc="-1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1" i="1" lang="ru-RU" sz="2400" spc="-1" strike="noStrike">
                <a:solidFill>
                  <a:srgbClr val="002060"/>
                </a:solidFill>
                <a:latin typeface="Times New Roman"/>
              </a:rPr>
              <a:t>beautiful </a:t>
            </a:r>
            <a:endParaRPr b="0" lang="ru-RU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ru-RU" sz="2400" spc="-1" strike="noStrike">
                <a:solidFill>
                  <a:srgbClr val="000000"/>
                </a:solidFill>
                <a:latin typeface="Times New Roman"/>
              </a:rPr>
              <a:t>Красивый – самый красивый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141" name="CustomShape 5"/>
          <p:cNvSpPr/>
          <p:nvPr/>
        </p:nvSpPr>
        <p:spPr>
          <a:xfrm>
            <a:off x="1143000" y="785880"/>
            <a:ext cx="7552800" cy="577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ru-RU" sz="3200" spc="-1" strike="noStrike">
                <a:solidFill>
                  <a:srgbClr val="c00000"/>
                </a:solidFill>
                <a:latin typeface="Times New Roman"/>
              </a:rPr>
              <a:t>Многосложные прилагательные</a:t>
            </a:r>
            <a:endParaRPr b="0" lang="ru-RU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CustomShape 1"/>
          <p:cNvSpPr/>
          <p:nvPr/>
        </p:nvSpPr>
        <p:spPr>
          <a:xfrm>
            <a:off x="366840" y="509400"/>
            <a:ext cx="8643600" cy="6214680"/>
          </a:xfrm>
          <a:prstGeom prst="round2DiagRect">
            <a:avLst>
              <a:gd name="adj1" fmla="val 16667"/>
              <a:gd name="adj2" fmla="val 0"/>
            </a:avLst>
          </a:prstGeom>
          <a:noFill/>
          <a:ln w="41400">
            <a:solidFill>
              <a:srgbClr val="0099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3" name="CustomShape 2"/>
          <p:cNvSpPr/>
          <p:nvPr/>
        </p:nvSpPr>
        <p:spPr>
          <a:xfrm>
            <a:off x="214200" y="357120"/>
            <a:ext cx="8643600" cy="6214680"/>
          </a:xfrm>
          <a:prstGeom prst="round2DiagRect">
            <a:avLst>
              <a:gd name="adj1" fmla="val 16667"/>
              <a:gd name="adj2" fmla="val 0"/>
            </a:avLst>
          </a:prstGeom>
          <a:noFill/>
          <a:ln w="41400">
            <a:solidFill>
              <a:srgbClr val="0099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4" name="CustomShape 3"/>
          <p:cNvSpPr/>
          <p:nvPr/>
        </p:nvSpPr>
        <p:spPr>
          <a:xfrm>
            <a:off x="7715160" y="642960"/>
            <a:ext cx="1056960" cy="914040"/>
          </a:xfrm>
          <a:prstGeom prst="ellipse">
            <a:avLst/>
          </a:prstGeom>
          <a:solidFill>
            <a:schemeClr val="bg1"/>
          </a:solidFill>
          <a:ln>
            <a:solidFill>
              <a:srgbClr val="339933"/>
            </a:solidFill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200" spc="-1" strike="noStrike">
                <a:solidFill>
                  <a:srgbClr val="c00000"/>
                </a:solidFill>
                <a:latin typeface="Calibri"/>
              </a:rPr>
              <a:t>English</a:t>
            </a:r>
            <a:endParaRPr b="0" lang="ru-RU" sz="1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000" spc="-1" strike="noStrike">
                <a:solidFill>
                  <a:srgbClr val="c00000"/>
                </a:solidFill>
                <a:latin typeface="Calibri"/>
              </a:rPr>
              <a:t>Grammar</a:t>
            </a:r>
            <a:endParaRPr b="0" lang="ru-RU" sz="1000" spc="-1" strike="noStrike">
              <a:latin typeface="Arial"/>
            </a:endParaRPr>
          </a:p>
        </p:txBody>
      </p:sp>
      <p:sp>
        <p:nvSpPr>
          <p:cNvPr id="145" name="CustomShape 4"/>
          <p:cNvSpPr/>
          <p:nvPr/>
        </p:nvSpPr>
        <p:spPr>
          <a:xfrm>
            <a:off x="714240" y="1857240"/>
            <a:ext cx="7714800" cy="3927960"/>
          </a:xfrm>
          <a:prstGeom prst="rect">
            <a:avLst/>
          </a:prstGeom>
          <a:noFill/>
          <a:ln cap="rnd" w="38160">
            <a:solidFill>
              <a:schemeClr val="accent5">
                <a:lumMod val="50000"/>
              </a:schemeClr>
            </a:solidFill>
            <a:prstDash val="dashDot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marL="457200" algn="ctr">
              <a:lnSpc>
                <a:spcPct val="90000"/>
              </a:lnSpc>
            </a:pPr>
            <a:r>
              <a:rPr b="0" lang="ru-RU" sz="2800" spc="-1" strike="noStrike">
                <a:solidFill>
                  <a:srgbClr val="002060"/>
                </a:solidFill>
                <a:latin typeface="Times New Roman"/>
              </a:rPr>
              <a:t>the strongest</a:t>
            </a:r>
            <a:endParaRPr b="0" lang="ru-RU" sz="2800" spc="-1" strike="noStrike">
              <a:latin typeface="Arial"/>
            </a:endParaRPr>
          </a:p>
          <a:p>
            <a:pPr marL="457200" algn="ctr">
              <a:lnSpc>
                <a:spcPct val="90000"/>
              </a:lnSpc>
            </a:pPr>
            <a:endParaRPr b="0" lang="ru-RU" sz="2800" spc="-1" strike="noStrike">
              <a:latin typeface="Arial"/>
            </a:endParaRPr>
          </a:p>
          <a:p>
            <a:pPr marL="457200" algn="ctr">
              <a:lnSpc>
                <a:spcPct val="90000"/>
              </a:lnSpc>
            </a:pPr>
            <a:endParaRPr b="0" lang="ru-RU" sz="2800" spc="-1" strike="noStrike">
              <a:latin typeface="Arial"/>
            </a:endParaRPr>
          </a:p>
          <a:p>
            <a:pPr marL="457200" algn="ctr">
              <a:lnSpc>
                <a:spcPct val="90000"/>
              </a:lnSpc>
            </a:pPr>
            <a:endParaRPr b="0" lang="ru-RU" sz="2800" spc="-1" strike="noStrike">
              <a:latin typeface="Arial"/>
            </a:endParaRPr>
          </a:p>
          <a:p>
            <a:pPr marL="457200" algn="ctr">
              <a:lnSpc>
                <a:spcPct val="90000"/>
              </a:lnSpc>
            </a:pPr>
            <a:r>
              <a:rPr b="0" lang="ru-RU" sz="2800" spc="-1" strike="noStrike">
                <a:solidFill>
                  <a:srgbClr val="002060"/>
                </a:solidFill>
                <a:latin typeface="Times New Roman"/>
              </a:rPr>
              <a:t>strong</a:t>
            </a:r>
            <a:endParaRPr b="0" lang="ru-RU" sz="2800" spc="-1" strike="noStrike">
              <a:latin typeface="Arial"/>
            </a:endParaRPr>
          </a:p>
          <a:p>
            <a:pPr marL="457200" algn="ctr">
              <a:lnSpc>
                <a:spcPct val="90000"/>
              </a:lnSpc>
            </a:pPr>
            <a:endParaRPr b="0" lang="ru-RU" sz="2800" spc="-1" strike="noStrike">
              <a:latin typeface="Arial"/>
            </a:endParaRPr>
          </a:p>
          <a:p>
            <a:pPr marL="457200" algn="ctr">
              <a:lnSpc>
                <a:spcPct val="90000"/>
              </a:lnSpc>
            </a:pPr>
            <a:endParaRPr b="0" lang="ru-RU" sz="2800" spc="-1" strike="noStrike">
              <a:latin typeface="Arial"/>
            </a:endParaRPr>
          </a:p>
          <a:p>
            <a:pPr marL="457200" algn="ctr">
              <a:lnSpc>
                <a:spcPct val="90000"/>
              </a:lnSpc>
            </a:pPr>
            <a:endParaRPr b="0" lang="ru-RU" sz="2800" spc="-1" strike="noStrike">
              <a:latin typeface="Arial"/>
            </a:endParaRPr>
          </a:p>
          <a:p>
            <a:pPr marL="457200" algn="ctr">
              <a:lnSpc>
                <a:spcPct val="90000"/>
              </a:lnSpc>
            </a:pPr>
            <a:endParaRPr b="0" lang="ru-RU" sz="2800" spc="-1" strike="noStrike">
              <a:latin typeface="Arial"/>
            </a:endParaRPr>
          </a:p>
          <a:p>
            <a:pPr marL="457200" algn="ctr">
              <a:lnSpc>
                <a:spcPct val="90000"/>
              </a:lnSpc>
            </a:pPr>
            <a:r>
              <a:rPr b="0" lang="ru-RU" sz="2800" spc="-1" strike="noStrike">
                <a:solidFill>
                  <a:srgbClr val="002060"/>
                </a:solidFill>
                <a:latin typeface="Times New Roman"/>
              </a:rPr>
              <a:t>stronger than</a:t>
            </a:r>
            <a:endParaRPr b="0" lang="ru-RU" sz="2800" spc="-1" strike="noStrike">
              <a:latin typeface="Arial"/>
            </a:endParaRPr>
          </a:p>
        </p:txBody>
      </p:sp>
      <p:pic>
        <p:nvPicPr>
          <p:cNvPr id="146" name="Picture 2" descr=""/>
          <p:cNvPicPr/>
          <p:nvPr/>
        </p:nvPicPr>
        <p:blipFill>
          <a:blip r:embed="rId1"/>
          <a:stretch/>
        </p:blipFill>
        <p:spPr>
          <a:xfrm>
            <a:off x="1643040" y="1714320"/>
            <a:ext cx="1142640" cy="1142640"/>
          </a:xfrm>
          <a:prstGeom prst="rect">
            <a:avLst/>
          </a:prstGeom>
          <a:ln>
            <a:noFill/>
          </a:ln>
        </p:spPr>
      </p:pic>
      <p:pic>
        <p:nvPicPr>
          <p:cNvPr id="147" name="Picture 6" descr=""/>
          <p:cNvPicPr/>
          <p:nvPr/>
        </p:nvPicPr>
        <p:blipFill>
          <a:blip r:embed="rId2"/>
          <a:stretch/>
        </p:blipFill>
        <p:spPr>
          <a:xfrm>
            <a:off x="1214280" y="2928960"/>
            <a:ext cx="1420560" cy="1022760"/>
          </a:xfrm>
          <a:prstGeom prst="rect">
            <a:avLst/>
          </a:prstGeom>
          <a:ln>
            <a:noFill/>
          </a:ln>
        </p:spPr>
      </p:pic>
      <p:pic>
        <p:nvPicPr>
          <p:cNvPr id="148" name="Picture 4" descr=""/>
          <p:cNvPicPr/>
          <p:nvPr/>
        </p:nvPicPr>
        <p:blipFill>
          <a:blip r:embed="rId3"/>
          <a:srcRect l="0" t="13331" r="17140" b="0"/>
          <a:stretch/>
        </p:blipFill>
        <p:spPr>
          <a:xfrm>
            <a:off x="714240" y="4714920"/>
            <a:ext cx="2071440" cy="1856880"/>
          </a:xfrm>
          <a:prstGeom prst="rect">
            <a:avLst/>
          </a:prstGeom>
          <a:ln>
            <a:noFill/>
          </a:ln>
        </p:spPr>
      </p:pic>
      <p:sp>
        <p:nvSpPr>
          <p:cNvPr id="149" name="CustomShape 5"/>
          <p:cNvSpPr/>
          <p:nvPr/>
        </p:nvSpPr>
        <p:spPr>
          <a:xfrm>
            <a:off x="785880" y="1000080"/>
            <a:ext cx="664956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ru-RU" sz="2800" spc="-1" strike="noStrike">
                <a:solidFill>
                  <a:srgbClr val="c00000"/>
                </a:solidFill>
                <a:latin typeface="Times New Roman"/>
              </a:rPr>
              <a:t>Соотнеси прилагательное  с картинкой</a:t>
            </a:r>
            <a:endParaRPr b="0" lang="ru-RU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CustomShape 1"/>
          <p:cNvSpPr/>
          <p:nvPr/>
        </p:nvSpPr>
        <p:spPr>
          <a:xfrm>
            <a:off x="214200" y="357120"/>
            <a:ext cx="8643600" cy="6214680"/>
          </a:xfrm>
          <a:prstGeom prst="round2DiagRect">
            <a:avLst>
              <a:gd name="adj1" fmla="val 16667"/>
              <a:gd name="adj2" fmla="val 0"/>
            </a:avLst>
          </a:prstGeom>
          <a:noFill/>
          <a:ln w="41400">
            <a:solidFill>
              <a:srgbClr val="0099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1" name="CustomShape 2"/>
          <p:cNvSpPr/>
          <p:nvPr/>
        </p:nvSpPr>
        <p:spPr>
          <a:xfrm>
            <a:off x="366840" y="509400"/>
            <a:ext cx="8643600" cy="6214680"/>
          </a:xfrm>
          <a:prstGeom prst="round2DiagRect">
            <a:avLst>
              <a:gd name="adj1" fmla="val 16667"/>
              <a:gd name="adj2" fmla="val 0"/>
            </a:avLst>
          </a:prstGeom>
          <a:noFill/>
          <a:ln w="41400">
            <a:solidFill>
              <a:srgbClr val="0099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2" name="CustomShape 3"/>
          <p:cNvSpPr/>
          <p:nvPr/>
        </p:nvSpPr>
        <p:spPr>
          <a:xfrm>
            <a:off x="7715160" y="642960"/>
            <a:ext cx="1056960" cy="914040"/>
          </a:xfrm>
          <a:prstGeom prst="ellipse">
            <a:avLst/>
          </a:prstGeom>
          <a:solidFill>
            <a:schemeClr val="bg1"/>
          </a:solidFill>
          <a:ln>
            <a:solidFill>
              <a:srgbClr val="339933"/>
            </a:solidFill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200" spc="-1" strike="noStrike">
                <a:solidFill>
                  <a:srgbClr val="c00000"/>
                </a:solidFill>
                <a:latin typeface="Calibri"/>
              </a:rPr>
              <a:t>English</a:t>
            </a:r>
            <a:endParaRPr b="0" lang="ru-RU" sz="1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000" spc="-1" strike="noStrike">
                <a:solidFill>
                  <a:srgbClr val="c00000"/>
                </a:solidFill>
                <a:latin typeface="Calibri"/>
              </a:rPr>
              <a:t>Grammar</a:t>
            </a:r>
            <a:endParaRPr b="0" lang="ru-RU" sz="1000" spc="-1" strike="noStrike">
              <a:latin typeface="Arial"/>
            </a:endParaRPr>
          </a:p>
        </p:txBody>
      </p:sp>
      <p:sp>
        <p:nvSpPr>
          <p:cNvPr id="153" name="CustomShape 4"/>
          <p:cNvSpPr/>
          <p:nvPr/>
        </p:nvSpPr>
        <p:spPr>
          <a:xfrm>
            <a:off x="714240" y="1857240"/>
            <a:ext cx="7714800" cy="4205160"/>
          </a:xfrm>
          <a:prstGeom prst="rect">
            <a:avLst/>
          </a:prstGeom>
          <a:noFill/>
          <a:ln cap="rnd" w="38160">
            <a:solidFill>
              <a:schemeClr val="accent5">
                <a:lumMod val="50000"/>
              </a:schemeClr>
            </a:solidFill>
            <a:prstDash val="dashDot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90000"/>
              </a:lnSpc>
            </a:pPr>
            <a:r>
              <a:rPr b="0" lang="ru-RU" sz="2000" spc="-1" strike="noStrike">
                <a:solidFill>
                  <a:srgbClr val="002060"/>
                </a:solidFill>
                <a:latin typeface="Times New Roman"/>
              </a:rPr>
              <a:t>good –better – the best</a:t>
            </a:r>
            <a:endParaRPr b="0" lang="ru-RU" sz="2000" spc="-1" strike="noStrike">
              <a:latin typeface="Arial"/>
            </a:endParaRPr>
          </a:p>
          <a:p>
            <a:pPr algn="ctr">
              <a:lnSpc>
                <a:spcPct val="90000"/>
              </a:lnSpc>
            </a:pPr>
            <a:r>
              <a:rPr b="0" lang="ru-RU" sz="2000" spc="-1" strike="noStrike">
                <a:solidFill>
                  <a:srgbClr val="002060"/>
                </a:solidFill>
                <a:latin typeface="Times New Roman"/>
              </a:rPr>
              <a:t> </a:t>
            </a:r>
            <a:r>
              <a:rPr b="0" lang="ru-RU" sz="2000" spc="-1" strike="noStrike">
                <a:solidFill>
                  <a:srgbClr val="002060"/>
                </a:solidFill>
                <a:latin typeface="Times New Roman"/>
              </a:rPr>
              <a:t>little – less – the least </a:t>
            </a:r>
            <a:endParaRPr b="0" lang="ru-RU" sz="2000" spc="-1" strike="noStrike">
              <a:latin typeface="Arial"/>
            </a:endParaRPr>
          </a:p>
          <a:p>
            <a:pPr algn="ctr">
              <a:lnSpc>
                <a:spcPct val="90000"/>
              </a:lnSpc>
            </a:pPr>
            <a:r>
              <a:rPr b="0" lang="ru-RU" sz="2000" spc="-1" strike="noStrike">
                <a:solidFill>
                  <a:srgbClr val="002060"/>
                </a:solidFill>
                <a:latin typeface="Times New Roman"/>
              </a:rPr>
              <a:t>many – more –the most </a:t>
            </a:r>
            <a:endParaRPr b="0" lang="ru-RU" sz="2000" spc="-1" strike="noStrike">
              <a:latin typeface="Arial"/>
            </a:endParaRPr>
          </a:p>
          <a:p>
            <a:pPr algn="ctr">
              <a:lnSpc>
                <a:spcPct val="90000"/>
              </a:lnSpc>
            </a:pPr>
            <a:r>
              <a:rPr b="0" lang="ru-RU" sz="2000" spc="-1" strike="noStrike">
                <a:solidFill>
                  <a:srgbClr val="002060"/>
                </a:solidFill>
                <a:latin typeface="Times New Roman"/>
              </a:rPr>
              <a:t>much – more – the most </a:t>
            </a:r>
            <a:endParaRPr b="0" lang="ru-RU" sz="2000" spc="-1" strike="noStrike">
              <a:latin typeface="Arial"/>
            </a:endParaRPr>
          </a:p>
          <a:p>
            <a:pPr algn="ctr">
              <a:lnSpc>
                <a:spcPct val="90000"/>
              </a:lnSpc>
            </a:pPr>
            <a:r>
              <a:rPr b="0" lang="ru-RU" sz="2000" spc="-1" strike="noStrike">
                <a:solidFill>
                  <a:srgbClr val="002060"/>
                </a:solidFill>
                <a:latin typeface="Times New Roman"/>
              </a:rPr>
              <a:t>bad – worse – the worst</a:t>
            </a:r>
            <a:endParaRPr b="0" lang="ru-RU" sz="2000" spc="-1" strike="noStrike">
              <a:latin typeface="Arial"/>
            </a:endParaRPr>
          </a:p>
          <a:p>
            <a:pPr algn="ctr">
              <a:lnSpc>
                <a:spcPct val="90000"/>
              </a:lnSpc>
            </a:pPr>
            <a:r>
              <a:rPr b="0" lang="ru-RU" sz="2000" spc="-1" strike="noStrike">
                <a:solidFill>
                  <a:srgbClr val="002060"/>
                </a:solidFill>
                <a:latin typeface="Times New Roman"/>
              </a:rPr>
              <a:t> </a:t>
            </a:r>
            <a:r>
              <a:rPr b="0" lang="ru-RU" sz="2000" spc="-1" strike="noStrike">
                <a:solidFill>
                  <a:srgbClr val="002060"/>
                </a:solidFill>
                <a:latin typeface="Times New Roman"/>
              </a:rPr>
              <a:t>old – older – the oldest (по возрасту) </a:t>
            </a:r>
            <a:endParaRPr b="0" lang="ru-RU" sz="2000" spc="-1" strike="noStrike">
              <a:latin typeface="Arial"/>
            </a:endParaRPr>
          </a:p>
          <a:p>
            <a:pPr algn="ctr">
              <a:lnSpc>
                <a:spcPct val="90000"/>
              </a:lnSpc>
            </a:pPr>
            <a:r>
              <a:rPr b="0" lang="ru-RU" sz="2000" spc="-1" strike="noStrike">
                <a:solidFill>
                  <a:srgbClr val="002060"/>
                </a:solidFill>
                <a:latin typeface="Times New Roman"/>
              </a:rPr>
              <a:t>old – elder – the eldest (по старшинству в семье)</a:t>
            </a:r>
            <a:endParaRPr b="0" lang="ru-RU" sz="2000" spc="-1" strike="noStrike">
              <a:latin typeface="Arial"/>
            </a:endParaRPr>
          </a:p>
          <a:p>
            <a:pPr algn="ctr">
              <a:lnSpc>
                <a:spcPct val="90000"/>
              </a:lnSpc>
            </a:pPr>
            <a:r>
              <a:rPr b="0" lang="ru-RU" sz="2000" spc="-1" strike="noStrike">
                <a:solidFill>
                  <a:srgbClr val="002060"/>
                </a:solidFill>
                <a:latin typeface="Times New Roman"/>
              </a:rPr>
              <a:t> </a:t>
            </a:r>
            <a:r>
              <a:rPr b="0" lang="ru-RU" sz="2000" spc="-1" strike="noStrike">
                <a:solidFill>
                  <a:srgbClr val="002060"/>
                </a:solidFill>
                <a:latin typeface="Times New Roman"/>
              </a:rPr>
              <a:t>far – farther –the farthest (далекий - дальше- самый далекий, о расстоянии) </a:t>
            </a:r>
            <a:endParaRPr b="0" lang="ru-RU" sz="2000" spc="-1" strike="noStrike">
              <a:latin typeface="Arial"/>
            </a:endParaRPr>
          </a:p>
          <a:p>
            <a:pPr algn="ctr">
              <a:lnSpc>
                <a:spcPct val="90000"/>
              </a:lnSpc>
            </a:pPr>
            <a:r>
              <a:rPr b="0" lang="ru-RU" sz="2000" spc="-1" strike="noStrike">
                <a:solidFill>
                  <a:srgbClr val="002060"/>
                </a:solidFill>
                <a:latin typeface="Times New Roman"/>
              </a:rPr>
              <a:t>far – further – the furthest (далекий - далее – дальнейший, о времени)</a:t>
            </a:r>
            <a:endParaRPr b="0" lang="ru-RU" sz="2000" spc="-1" strike="noStrike">
              <a:latin typeface="Arial"/>
            </a:endParaRPr>
          </a:p>
          <a:p>
            <a:pPr algn="ctr">
              <a:lnSpc>
                <a:spcPct val="90000"/>
              </a:lnSpc>
            </a:pPr>
            <a:r>
              <a:rPr b="0" lang="ru-RU" sz="2000" spc="-1" strike="noStrike">
                <a:solidFill>
                  <a:srgbClr val="002060"/>
                </a:solidFill>
                <a:latin typeface="Times New Roman"/>
              </a:rPr>
              <a:t>late – later (позже) – the latest (самый последний)</a:t>
            </a:r>
            <a:endParaRPr b="0" lang="ru-RU" sz="2000" spc="-1" strike="noStrike">
              <a:latin typeface="Arial"/>
            </a:endParaRPr>
          </a:p>
          <a:p>
            <a:pPr algn="ctr">
              <a:lnSpc>
                <a:spcPct val="90000"/>
              </a:lnSpc>
            </a:pPr>
            <a:r>
              <a:rPr b="0" lang="ru-RU" sz="2000" spc="-1" strike="noStrike">
                <a:solidFill>
                  <a:srgbClr val="002060"/>
                </a:solidFill>
                <a:latin typeface="Times New Roman"/>
              </a:rPr>
              <a:t>late – latter (последний из ранее упомянутых) – the last (последний по порядку)</a:t>
            </a:r>
            <a:endParaRPr b="0" lang="ru-RU" sz="2000" spc="-1" strike="noStrike">
              <a:latin typeface="Arial"/>
            </a:endParaRPr>
          </a:p>
          <a:p>
            <a:pPr algn="ctr">
              <a:lnSpc>
                <a:spcPct val="90000"/>
              </a:lnSpc>
            </a:pPr>
            <a:r>
              <a:rPr b="0" lang="ru-RU" sz="2000" spc="-1" strike="noStrike">
                <a:solidFill>
                  <a:srgbClr val="002060"/>
                </a:solidFill>
                <a:latin typeface="Times New Roman"/>
              </a:rPr>
              <a:t>near – nearer – the nearest (ближайший, о расстоянии)</a:t>
            </a:r>
            <a:endParaRPr b="0" lang="ru-RU" sz="2000" spc="-1" strike="noStrike">
              <a:latin typeface="Arial"/>
            </a:endParaRPr>
          </a:p>
          <a:p>
            <a:pPr algn="ctr">
              <a:lnSpc>
                <a:spcPct val="90000"/>
              </a:lnSpc>
            </a:pPr>
            <a:r>
              <a:rPr b="0" lang="ru-RU" sz="2000" spc="-1" strike="noStrike">
                <a:solidFill>
                  <a:srgbClr val="002060"/>
                </a:solidFill>
                <a:latin typeface="Times New Roman"/>
              </a:rPr>
              <a:t>near – nearer – the next (следующий – по порядку)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154" name="CustomShape 5"/>
          <p:cNvSpPr/>
          <p:nvPr/>
        </p:nvSpPr>
        <p:spPr>
          <a:xfrm>
            <a:off x="2928960" y="785880"/>
            <a:ext cx="307152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ru-RU" sz="3600" spc="-1" strike="noStrike">
                <a:solidFill>
                  <a:srgbClr val="c00000"/>
                </a:solidFill>
                <a:latin typeface="Times New Roman"/>
              </a:rPr>
              <a:t>Исключения</a:t>
            </a: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 </a:t>
            </a:r>
            <a:endParaRPr b="0" lang="ru-R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Picture 14" descr=""/>
          <p:cNvPicPr/>
          <p:nvPr/>
        </p:nvPicPr>
        <p:blipFill>
          <a:blip r:embed="rId1"/>
          <a:stretch/>
        </p:blipFill>
        <p:spPr>
          <a:xfrm>
            <a:off x="1928880" y="1643040"/>
            <a:ext cx="1388520" cy="1034280"/>
          </a:xfrm>
          <a:prstGeom prst="rect">
            <a:avLst/>
          </a:prstGeom>
          <a:ln>
            <a:noFill/>
          </a:ln>
        </p:spPr>
      </p:pic>
      <p:pic>
        <p:nvPicPr>
          <p:cNvPr id="156" name="Picture 12" descr=""/>
          <p:cNvPicPr/>
          <p:nvPr/>
        </p:nvPicPr>
        <p:blipFill>
          <a:blip r:embed="rId2"/>
          <a:stretch/>
        </p:blipFill>
        <p:spPr>
          <a:xfrm>
            <a:off x="4087800" y="1643040"/>
            <a:ext cx="1341000" cy="1006560"/>
          </a:xfrm>
          <a:prstGeom prst="rect">
            <a:avLst/>
          </a:prstGeom>
          <a:ln>
            <a:noFill/>
          </a:ln>
        </p:spPr>
      </p:pic>
      <p:pic>
        <p:nvPicPr>
          <p:cNvPr id="157" name="Picture 13" descr=""/>
          <p:cNvPicPr/>
          <p:nvPr/>
        </p:nvPicPr>
        <p:blipFill>
          <a:blip r:embed="rId3"/>
          <a:stretch/>
        </p:blipFill>
        <p:spPr>
          <a:xfrm>
            <a:off x="6429240" y="1624320"/>
            <a:ext cx="1364760" cy="1008360"/>
          </a:xfrm>
          <a:prstGeom prst="rect">
            <a:avLst/>
          </a:prstGeom>
          <a:ln>
            <a:noFill/>
          </a:ln>
        </p:spPr>
      </p:pic>
      <p:sp>
        <p:nvSpPr>
          <p:cNvPr id="158" name="CustomShape 1"/>
          <p:cNvSpPr/>
          <p:nvPr/>
        </p:nvSpPr>
        <p:spPr>
          <a:xfrm>
            <a:off x="4018320" y="785880"/>
            <a:ext cx="2212560" cy="699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4000" spc="-1" strike="noStrike">
                <a:solidFill>
                  <a:srgbClr val="c00000"/>
                </a:solidFill>
                <a:latin typeface="Times New Roman"/>
              </a:rPr>
              <a:t>Compare!</a:t>
            </a:r>
            <a:endParaRPr b="0" lang="ru-RU" sz="4000" spc="-1" strike="noStrike">
              <a:latin typeface="Arial"/>
            </a:endParaRPr>
          </a:p>
        </p:txBody>
      </p:sp>
      <p:sp>
        <p:nvSpPr>
          <p:cNvPr id="159" name="CustomShape 2"/>
          <p:cNvSpPr/>
          <p:nvPr/>
        </p:nvSpPr>
        <p:spPr>
          <a:xfrm>
            <a:off x="1928880" y="3071880"/>
            <a:ext cx="6604200" cy="790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ru-RU" sz="2800" spc="-1" strike="noStrike">
                <a:solidFill>
                  <a:srgbClr val="002060"/>
                </a:solidFill>
                <a:latin typeface="Times New Roman"/>
              </a:rPr>
              <a:t>nice                ----------           --------------</a:t>
            </a: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                   </a:t>
            </a:r>
            <a:endParaRPr b="0" lang="ru-RU" sz="1800" spc="-1" strike="noStrike">
              <a:latin typeface="Arial"/>
            </a:endParaRPr>
          </a:p>
        </p:txBody>
      </p:sp>
      <p:pic>
        <p:nvPicPr>
          <p:cNvPr id="160" name="Picture 4" descr=""/>
          <p:cNvPicPr/>
          <p:nvPr/>
        </p:nvPicPr>
        <p:blipFill>
          <a:blip r:embed="rId4"/>
          <a:stretch/>
        </p:blipFill>
        <p:spPr>
          <a:xfrm>
            <a:off x="4143240" y="3714840"/>
            <a:ext cx="1321200" cy="1378800"/>
          </a:xfrm>
          <a:prstGeom prst="rect">
            <a:avLst/>
          </a:prstGeom>
          <a:ln>
            <a:noFill/>
          </a:ln>
        </p:spPr>
      </p:pic>
      <p:pic>
        <p:nvPicPr>
          <p:cNvPr id="161" name="Picture 2" descr=""/>
          <p:cNvPicPr/>
          <p:nvPr/>
        </p:nvPicPr>
        <p:blipFill>
          <a:blip r:embed="rId5"/>
          <a:stretch/>
        </p:blipFill>
        <p:spPr>
          <a:xfrm>
            <a:off x="6715080" y="3857760"/>
            <a:ext cx="990360" cy="1428480"/>
          </a:xfrm>
          <a:prstGeom prst="rect">
            <a:avLst/>
          </a:prstGeom>
          <a:ln>
            <a:noFill/>
          </a:ln>
        </p:spPr>
      </p:pic>
      <p:pic>
        <p:nvPicPr>
          <p:cNvPr id="162" name="Picture 4" descr=""/>
          <p:cNvPicPr/>
          <p:nvPr/>
        </p:nvPicPr>
        <p:blipFill>
          <a:blip r:embed="rId6"/>
          <a:stretch/>
        </p:blipFill>
        <p:spPr>
          <a:xfrm>
            <a:off x="1714320" y="3929040"/>
            <a:ext cx="1428480" cy="1071360"/>
          </a:xfrm>
          <a:prstGeom prst="rect">
            <a:avLst/>
          </a:prstGeom>
          <a:ln>
            <a:noFill/>
          </a:ln>
        </p:spPr>
      </p:pic>
      <p:sp>
        <p:nvSpPr>
          <p:cNvPr id="163" name="CustomShape 3"/>
          <p:cNvSpPr/>
          <p:nvPr/>
        </p:nvSpPr>
        <p:spPr>
          <a:xfrm>
            <a:off x="2071800" y="5572080"/>
            <a:ext cx="6000480" cy="942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ru-RU" sz="2800" spc="-1" strike="noStrike">
                <a:solidFill>
                  <a:srgbClr val="002060"/>
                </a:solidFill>
                <a:latin typeface="Times New Roman"/>
              </a:rPr>
              <a:t>wise              ----------            ------------              </a:t>
            </a:r>
            <a:endParaRPr b="0" lang="ru-RU" sz="2800" spc="-1" strike="noStrike">
              <a:latin typeface="Arial"/>
            </a:endParaRPr>
          </a:p>
        </p:txBody>
      </p:sp>
      <p:sp>
        <p:nvSpPr>
          <p:cNvPr id="164" name="CustomShape 4"/>
          <p:cNvSpPr/>
          <p:nvPr/>
        </p:nvSpPr>
        <p:spPr>
          <a:xfrm>
            <a:off x="214200" y="357120"/>
            <a:ext cx="8643600" cy="6143400"/>
          </a:xfrm>
          <a:prstGeom prst="round2DiagRect">
            <a:avLst>
              <a:gd name="adj1" fmla="val 16667"/>
              <a:gd name="adj2" fmla="val 0"/>
            </a:avLst>
          </a:prstGeom>
          <a:noFill/>
          <a:ln w="41400">
            <a:solidFill>
              <a:srgbClr val="0099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5" name="CustomShape 5"/>
          <p:cNvSpPr/>
          <p:nvPr/>
        </p:nvSpPr>
        <p:spPr>
          <a:xfrm>
            <a:off x="357120" y="571320"/>
            <a:ext cx="8643600" cy="6071760"/>
          </a:xfrm>
          <a:prstGeom prst="round2DiagRect">
            <a:avLst>
              <a:gd name="adj1" fmla="val 16667"/>
              <a:gd name="adj2" fmla="val 0"/>
            </a:avLst>
          </a:prstGeom>
          <a:noFill/>
          <a:ln w="41400">
            <a:solidFill>
              <a:srgbClr val="0099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6" name="CustomShape 6"/>
          <p:cNvSpPr/>
          <p:nvPr/>
        </p:nvSpPr>
        <p:spPr>
          <a:xfrm>
            <a:off x="7715160" y="642960"/>
            <a:ext cx="1056960" cy="914040"/>
          </a:xfrm>
          <a:prstGeom prst="ellipse">
            <a:avLst/>
          </a:prstGeom>
          <a:solidFill>
            <a:schemeClr val="bg1"/>
          </a:solidFill>
          <a:ln>
            <a:solidFill>
              <a:srgbClr val="339933"/>
            </a:solidFill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200" spc="-1" strike="noStrike">
                <a:solidFill>
                  <a:srgbClr val="c00000"/>
                </a:solidFill>
                <a:latin typeface="Calibri"/>
              </a:rPr>
              <a:t>English</a:t>
            </a:r>
            <a:endParaRPr b="0" lang="ru-RU" sz="1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000" spc="-1" strike="noStrike">
                <a:solidFill>
                  <a:srgbClr val="c00000"/>
                </a:solidFill>
                <a:latin typeface="Calibri"/>
              </a:rPr>
              <a:t>Grammar</a:t>
            </a:r>
            <a:endParaRPr b="0" lang="ru-RU" sz="1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CustomShape 1"/>
          <p:cNvSpPr/>
          <p:nvPr/>
        </p:nvSpPr>
        <p:spPr>
          <a:xfrm>
            <a:off x="214200" y="357120"/>
            <a:ext cx="8643600" cy="6214680"/>
          </a:xfrm>
          <a:prstGeom prst="round2DiagRect">
            <a:avLst>
              <a:gd name="adj1" fmla="val 16667"/>
              <a:gd name="adj2" fmla="val 0"/>
            </a:avLst>
          </a:prstGeom>
          <a:noFill/>
          <a:ln w="41400">
            <a:solidFill>
              <a:srgbClr val="0099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8" name="CustomShape 2"/>
          <p:cNvSpPr/>
          <p:nvPr/>
        </p:nvSpPr>
        <p:spPr>
          <a:xfrm>
            <a:off x="366840" y="509400"/>
            <a:ext cx="8643600" cy="6214680"/>
          </a:xfrm>
          <a:prstGeom prst="round2DiagRect">
            <a:avLst>
              <a:gd name="adj1" fmla="val 16667"/>
              <a:gd name="adj2" fmla="val 0"/>
            </a:avLst>
          </a:prstGeom>
          <a:noFill/>
          <a:ln w="41400">
            <a:solidFill>
              <a:srgbClr val="0099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9" name="CustomShape 3"/>
          <p:cNvSpPr/>
          <p:nvPr/>
        </p:nvSpPr>
        <p:spPr>
          <a:xfrm>
            <a:off x="7715160" y="642960"/>
            <a:ext cx="1056960" cy="914040"/>
          </a:xfrm>
          <a:prstGeom prst="ellipse">
            <a:avLst/>
          </a:prstGeom>
          <a:solidFill>
            <a:schemeClr val="bg1"/>
          </a:solidFill>
          <a:ln>
            <a:solidFill>
              <a:srgbClr val="339933"/>
            </a:solidFill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200" spc="-1" strike="noStrike">
                <a:solidFill>
                  <a:srgbClr val="c00000"/>
                </a:solidFill>
                <a:latin typeface="Calibri"/>
              </a:rPr>
              <a:t>English</a:t>
            </a:r>
            <a:endParaRPr b="0" lang="ru-RU" sz="1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000" spc="-1" strike="noStrike">
                <a:solidFill>
                  <a:srgbClr val="c00000"/>
                </a:solidFill>
                <a:latin typeface="Calibri"/>
              </a:rPr>
              <a:t>Grammar</a:t>
            </a:r>
            <a:endParaRPr b="0" lang="ru-RU" sz="1000" spc="-1" strike="noStrike">
              <a:latin typeface="Arial"/>
            </a:endParaRPr>
          </a:p>
        </p:txBody>
      </p:sp>
      <p:sp>
        <p:nvSpPr>
          <p:cNvPr id="170" name="CustomShape 4"/>
          <p:cNvSpPr/>
          <p:nvPr/>
        </p:nvSpPr>
        <p:spPr>
          <a:xfrm>
            <a:off x="714240" y="1357200"/>
            <a:ext cx="7714800" cy="3688200"/>
          </a:xfrm>
          <a:prstGeom prst="rect">
            <a:avLst/>
          </a:prstGeom>
          <a:noFill/>
          <a:ln cap="rnd" w="38160">
            <a:solidFill>
              <a:schemeClr val="accent5">
                <a:lumMod val="50000"/>
              </a:schemeClr>
            </a:solidFill>
            <a:prstDash val="dashDot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002060"/>
                </a:solidFill>
                <a:latin typeface="Times New Roman"/>
              </a:rPr>
              <a:t>sunny – 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002060"/>
                </a:solidFill>
                <a:latin typeface="Times New Roman"/>
              </a:rPr>
              <a:t>happy – 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002060"/>
                </a:solidFill>
                <a:latin typeface="Times New Roman"/>
              </a:rPr>
              <a:t>hungry – 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002060"/>
                </a:solidFill>
                <a:latin typeface="Times New Roman"/>
              </a:rPr>
              <a:t>messy –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002060"/>
                </a:solidFill>
                <a:latin typeface="Times New Roman"/>
              </a:rPr>
              <a:t>dirty – 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002060"/>
                </a:solidFill>
                <a:latin typeface="Times New Roman"/>
              </a:rPr>
              <a:t>hot –  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002060"/>
                </a:solidFill>
                <a:latin typeface="Times New Roman"/>
              </a:rPr>
              <a:t>fat –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80000"/>
              </a:lnSpc>
            </a:pPr>
            <a:r>
              <a:rPr b="0" lang="ru-RU" sz="2000" spc="-1" strike="noStrike">
                <a:solidFill>
                  <a:srgbClr val="002060"/>
                </a:solidFill>
                <a:latin typeface="Times New Roman"/>
              </a:rPr>
              <a:t>clean – 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002060"/>
                </a:solidFill>
                <a:latin typeface="Times New Roman"/>
              </a:rPr>
              <a:t>kind – 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002060"/>
                </a:solidFill>
                <a:latin typeface="Times New Roman"/>
              </a:rPr>
              <a:t>funny –   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002060"/>
                </a:solidFill>
                <a:latin typeface="Times New Roman"/>
              </a:rPr>
              <a:t>heavy –   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002060"/>
                </a:solidFill>
                <a:latin typeface="Times New Roman"/>
              </a:rPr>
              <a:t>bright –  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171" name="CustomShape 5"/>
          <p:cNvSpPr/>
          <p:nvPr/>
        </p:nvSpPr>
        <p:spPr>
          <a:xfrm>
            <a:off x="1071360" y="785880"/>
            <a:ext cx="650052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ru-RU" sz="2400" spc="-1" strike="noStrike">
                <a:solidFill>
                  <a:srgbClr val="c00000"/>
                </a:solidFill>
                <a:latin typeface="Times New Roman"/>
              </a:rPr>
              <a:t>Образуй степени сравнения прилагательных</a:t>
            </a:r>
            <a:endParaRPr b="0" lang="ru-RU" sz="2400" spc="-1" strike="noStrike">
              <a:latin typeface="Arial"/>
            </a:endParaRPr>
          </a:p>
        </p:txBody>
      </p:sp>
      <p:pic>
        <p:nvPicPr>
          <p:cNvPr id="172" name="Picture 4" descr=""/>
          <p:cNvPicPr/>
          <p:nvPr/>
        </p:nvPicPr>
        <p:blipFill>
          <a:blip r:embed="rId1"/>
          <a:stretch/>
        </p:blipFill>
        <p:spPr>
          <a:xfrm>
            <a:off x="1214280" y="5715000"/>
            <a:ext cx="713880" cy="713880"/>
          </a:xfrm>
          <a:prstGeom prst="rect">
            <a:avLst/>
          </a:prstGeom>
          <a:ln>
            <a:noFill/>
          </a:ln>
        </p:spPr>
      </p:pic>
      <p:pic>
        <p:nvPicPr>
          <p:cNvPr id="173" name="Picture 4" descr=""/>
          <p:cNvPicPr/>
          <p:nvPr/>
        </p:nvPicPr>
        <p:blipFill>
          <a:blip r:embed="rId2"/>
          <a:stretch/>
        </p:blipFill>
        <p:spPr>
          <a:xfrm>
            <a:off x="6572160" y="5214960"/>
            <a:ext cx="1190160" cy="1190160"/>
          </a:xfrm>
          <a:prstGeom prst="rect">
            <a:avLst/>
          </a:prstGeom>
          <a:ln>
            <a:noFill/>
          </a:ln>
        </p:spPr>
      </p:pic>
      <p:pic>
        <p:nvPicPr>
          <p:cNvPr id="174" name="Picture 4" descr=""/>
          <p:cNvPicPr/>
          <p:nvPr/>
        </p:nvPicPr>
        <p:blipFill>
          <a:blip r:embed="rId3"/>
          <a:stretch/>
        </p:blipFill>
        <p:spPr>
          <a:xfrm>
            <a:off x="3357720" y="5286240"/>
            <a:ext cx="1142640" cy="1142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8" dur="indefinite" restart="never" nodeType="tmRoot">
          <p:childTnLst>
            <p:seq>
              <p:cTn id="19" dur="indefinite" nodeType="mainSeq"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nodeType="with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24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nodeType="with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27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nodeType="with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30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CustomShape 1"/>
          <p:cNvSpPr/>
          <p:nvPr/>
        </p:nvSpPr>
        <p:spPr>
          <a:xfrm>
            <a:off x="214200" y="357120"/>
            <a:ext cx="8643600" cy="6214680"/>
          </a:xfrm>
          <a:prstGeom prst="round2DiagRect">
            <a:avLst>
              <a:gd name="adj1" fmla="val 16667"/>
              <a:gd name="adj2" fmla="val 0"/>
            </a:avLst>
          </a:prstGeom>
          <a:noFill/>
          <a:ln w="41400">
            <a:solidFill>
              <a:srgbClr val="0099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6" name="CustomShape 2"/>
          <p:cNvSpPr/>
          <p:nvPr/>
        </p:nvSpPr>
        <p:spPr>
          <a:xfrm>
            <a:off x="366840" y="509400"/>
            <a:ext cx="8643600" cy="6214680"/>
          </a:xfrm>
          <a:prstGeom prst="round2DiagRect">
            <a:avLst>
              <a:gd name="adj1" fmla="val 16667"/>
              <a:gd name="adj2" fmla="val 0"/>
            </a:avLst>
          </a:prstGeom>
          <a:noFill/>
          <a:ln w="41400">
            <a:solidFill>
              <a:srgbClr val="0099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7" name="CustomShape 3"/>
          <p:cNvSpPr/>
          <p:nvPr/>
        </p:nvSpPr>
        <p:spPr>
          <a:xfrm>
            <a:off x="7715160" y="642960"/>
            <a:ext cx="1056960" cy="914040"/>
          </a:xfrm>
          <a:prstGeom prst="ellipse">
            <a:avLst/>
          </a:prstGeom>
          <a:solidFill>
            <a:schemeClr val="bg1"/>
          </a:solidFill>
          <a:ln>
            <a:solidFill>
              <a:srgbClr val="339933"/>
            </a:solidFill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200" spc="-1" strike="noStrike">
                <a:solidFill>
                  <a:srgbClr val="c00000"/>
                </a:solidFill>
                <a:latin typeface="Calibri"/>
              </a:rPr>
              <a:t>English</a:t>
            </a:r>
            <a:endParaRPr b="0" lang="ru-RU" sz="1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000" spc="-1" strike="noStrike">
                <a:solidFill>
                  <a:srgbClr val="c00000"/>
                </a:solidFill>
                <a:latin typeface="Calibri"/>
              </a:rPr>
              <a:t>Grammar</a:t>
            </a:r>
            <a:endParaRPr b="0" lang="ru-RU" sz="1000" spc="-1" strike="noStrike">
              <a:latin typeface="Arial"/>
            </a:endParaRPr>
          </a:p>
        </p:txBody>
      </p:sp>
      <p:sp>
        <p:nvSpPr>
          <p:cNvPr id="178" name="CustomShape 4"/>
          <p:cNvSpPr/>
          <p:nvPr/>
        </p:nvSpPr>
        <p:spPr>
          <a:xfrm>
            <a:off x="714240" y="1857240"/>
            <a:ext cx="7714800" cy="2392920"/>
          </a:xfrm>
          <a:prstGeom prst="rect">
            <a:avLst/>
          </a:prstGeom>
          <a:noFill/>
          <a:ln cap="rnd" w="38160">
            <a:solidFill>
              <a:schemeClr val="accent5">
                <a:lumMod val="50000"/>
              </a:schemeClr>
            </a:solidFill>
            <a:prstDash val="dashDot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marL="514440" indent="-514080">
              <a:lnSpc>
                <a:spcPct val="90000"/>
              </a:lnSpc>
              <a:buClr>
                <a:srgbClr val="002060"/>
              </a:buClr>
              <a:buFont typeface="StarSymbol"/>
              <a:buAutoNum type="arabicPeriod"/>
            </a:pPr>
            <a:r>
              <a:rPr b="0" lang="ru-RU" sz="2800" spc="-1" strike="noStrike">
                <a:solidFill>
                  <a:srgbClr val="002060"/>
                </a:solidFill>
                <a:latin typeface="Times New Roman"/>
              </a:rPr>
              <a:t>Kate is (tall) than Ann.</a:t>
            </a:r>
            <a:endParaRPr b="0" lang="ru-RU" sz="2800" spc="-1" strike="noStrike">
              <a:latin typeface="Arial"/>
            </a:endParaRPr>
          </a:p>
          <a:p>
            <a:pPr marL="514440" indent="-514080">
              <a:lnSpc>
                <a:spcPct val="90000"/>
              </a:lnSpc>
              <a:buClr>
                <a:srgbClr val="002060"/>
              </a:buClr>
              <a:buFont typeface="StarSymbol"/>
              <a:buAutoNum type="arabicPeriod"/>
            </a:pPr>
            <a:r>
              <a:rPr b="0" lang="ru-RU" sz="2800" spc="-1" strike="noStrike">
                <a:solidFill>
                  <a:srgbClr val="002060"/>
                </a:solidFill>
                <a:latin typeface="Times New Roman"/>
              </a:rPr>
              <a:t>His grandfather is (old) than his grandmother.</a:t>
            </a:r>
            <a:endParaRPr b="0" lang="ru-RU" sz="2800" spc="-1" strike="noStrike">
              <a:latin typeface="Arial"/>
            </a:endParaRPr>
          </a:p>
          <a:p>
            <a:pPr marL="514440" indent="-514080">
              <a:lnSpc>
                <a:spcPct val="90000"/>
              </a:lnSpc>
              <a:buClr>
                <a:srgbClr val="002060"/>
              </a:buClr>
              <a:buFont typeface="StarSymbol"/>
              <a:buAutoNum type="arabicPeriod"/>
            </a:pPr>
            <a:r>
              <a:rPr b="0" lang="ru-RU" sz="2800" spc="-1" strike="noStrike">
                <a:solidFill>
                  <a:srgbClr val="002060"/>
                </a:solidFill>
                <a:latin typeface="Times New Roman"/>
              </a:rPr>
              <a:t>Tom is (strong) in his team.</a:t>
            </a:r>
            <a:endParaRPr b="0" lang="ru-RU" sz="2800" spc="-1" strike="noStrike">
              <a:latin typeface="Arial"/>
            </a:endParaRPr>
          </a:p>
          <a:p>
            <a:pPr marL="514440" indent="-514080">
              <a:lnSpc>
                <a:spcPct val="90000"/>
              </a:lnSpc>
              <a:buClr>
                <a:srgbClr val="002060"/>
              </a:buClr>
              <a:buFont typeface="StarSymbol"/>
              <a:buAutoNum type="arabicPeriod"/>
            </a:pPr>
            <a:r>
              <a:rPr b="0" lang="ru-RU" sz="2800" spc="-1" strike="noStrike">
                <a:solidFill>
                  <a:srgbClr val="002060"/>
                </a:solidFill>
                <a:latin typeface="Times New Roman"/>
              </a:rPr>
              <a:t>Mary is (good) in our class.</a:t>
            </a:r>
            <a:endParaRPr b="0" lang="ru-RU" sz="2800" spc="-1" strike="noStrike">
              <a:latin typeface="Arial"/>
            </a:endParaRPr>
          </a:p>
          <a:p>
            <a:pPr marL="514440" indent="-514080">
              <a:lnSpc>
                <a:spcPct val="90000"/>
              </a:lnSpc>
              <a:buClr>
                <a:srgbClr val="002060"/>
              </a:buClr>
              <a:buFont typeface="StarSymbol"/>
              <a:buAutoNum type="arabicPeriod"/>
            </a:pPr>
            <a:r>
              <a:rPr b="0" lang="ru-RU" sz="2800" spc="-1" strike="noStrike">
                <a:solidFill>
                  <a:srgbClr val="002060"/>
                </a:solidFill>
                <a:latin typeface="Times New Roman"/>
              </a:rPr>
              <a:t>The (bad) holiday in my life was last summer.</a:t>
            </a:r>
            <a:endParaRPr b="0" lang="ru-RU" sz="2800" spc="-1" strike="noStrike">
              <a:latin typeface="Arial"/>
            </a:endParaRPr>
          </a:p>
          <a:p>
            <a:pPr marL="514440" indent="-514080">
              <a:lnSpc>
                <a:spcPct val="90000"/>
              </a:lnSpc>
              <a:buClr>
                <a:srgbClr val="002060"/>
              </a:buClr>
              <a:buFont typeface="StarSymbol"/>
              <a:buAutoNum type="arabicPeriod"/>
            </a:pPr>
            <a:r>
              <a:rPr b="0" lang="ru-RU" sz="2800" spc="-1" strike="noStrike">
                <a:solidFill>
                  <a:srgbClr val="002060"/>
                </a:solidFill>
                <a:latin typeface="Times New Roman"/>
              </a:rPr>
              <a:t>These sweets are (tasty) than those ones.  </a:t>
            </a:r>
            <a:endParaRPr b="0" lang="ru-RU" sz="2800" spc="-1" strike="noStrike">
              <a:latin typeface="Arial"/>
            </a:endParaRPr>
          </a:p>
        </p:txBody>
      </p:sp>
      <p:pic>
        <p:nvPicPr>
          <p:cNvPr id="179" name="Picture 4" descr=""/>
          <p:cNvPicPr/>
          <p:nvPr/>
        </p:nvPicPr>
        <p:blipFill>
          <a:blip r:embed="rId1"/>
          <a:stretch/>
        </p:blipFill>
        <p:spPr>
          <a:xfrm>
            <a:off x="1071360" y="4929120"/>
            <a:ext cx="2037960" cy="1428480"/>
          </a:xfrm>
          <a:prstGeom prst="rect">
            <a:avLst/>
          </a:prstGeom>
          <a:ln>
            <a:noFill/>
          </a:ln>
        </p:spPr>
      </p:pic>
      <p:pic>
        <p:nvPicPr>
          <p:cNvPr id="180" name="Picture 6" descr=""/>
          <p:cNvPicPr/>
          <p:nvPr/>
        </p:nvPicPr>
        <p:blipFill>
          <a:blip r:embed="rId2"/>
          <a:stretch/>
        </p:blipFill>
        <p:spPr>
          <a:xfrm>
            <a:off x="6215040" y="4572000"/>
            <a:ext cx="1614600" cy="1742760"/>
          </a:xfrm>
          <a:prstGeom prst="rect">
            <a:avLst/>
          </a:prstGeom>
          <a:ln>
            <a:noFill/>
          </a:ln>
        </p:spPr>
      </p:pic>
      <p:sp>
        <p:nvSpPr>
          <p:cNvPr id="181" name="CustomShape 5"/>
          <p:cNvSpPr/>
          <p:nvPr/>
        </p:nvSpPr>
        <p:spPr>
          <a:xfrm>
            <a:off x="3643200" y="857160"/>
            <a:ext cx="2398320" cy="699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ru-RU" sz="4000" spc="-1" strike="noStrike">
                <a:solidFill>
                  <a:srgbClr val="c00000"/>
                </a:solidFill>
                <a:latin typeface="Times New Roman"/>
              </a:rPr>
              <a:t>Compare!</a:t>
            </a:r>
            <a:endParaRPr b="0" lang="ru-RU" sz="4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CustomShape 1"/>
          <p:cNvSpPr/>
          <p:nvPr/>
        </p:nvSpPr>
        <p:spPr>
          <a:xfrm>
            <a:off x="366840" y="509400"/>
            <a:ext cx="8643600" cy="6214680"/>
          </a:xfrm>
          <a:prstGeom prst="round2DiagRect">
            <a:avLst>
              <a:gd name="adj1" fmla="val 16667"/>
              <a:gd name="adj2" fmla="val 0"/>
            </a:avLst>
          </a:prstGeom>
          <a:noFill/>
          <a:ln w="41400">
            <a:solidFill>
              <a:srgbClr val="0099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3" name="CustomShape 2"/>
          <p:cNvSpPr/>
          <p:nvPr/>
        </p:nvSpPr>
        <p:spPr>
          <a:xfrm>
            <a:off x="214200" y="357120"/>
            <a:ext cx="8643600" cy="6214680"/>
          </a:xfrm>
          <a:prstGeom prst="round2DiagRect">
            <a:avLst>
              <a:gd name="adj1" fmla="val 16667"/>
              <a:gd name="adj2" fmla="val 0"/>
            </a:avLst>
          </a:prstGeom>
          <a:noFill/>
          <a:ln w="41400">
            <a:solidFill>
              <a:srgbClr val="0099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4" name="CustomShape 3"/>
          <p:cNvSpPr/>
          <p:nvPr/>
        </p:nvSpPr>
        <p:spPr>
          <a:xfrm>
            <a:off x="7715160" y="642960"/>
            <a:ext cx="1056960" cy="914040"/>
          </a:xfrm>
          <a:prstGeom prst="ellipse">
            <a:avLst/>
          </a:prstGeom>
          <a:solidFill>
            <a:schemeClr val="bg1"/>
          </a:solidFill>
          <a:ln>
            <a:solidFill>
              <a:srgbClr val="339933"/>
            </a:solidFill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200" spc="-1" strike="noStrike">
                <a:solidFill>
                  <a:srgbClr val="c00000"/>
                </a:solidFill>
                <a:latin typeface="Calibri"/>
              </a:rPr>
              <a:t>English</a:t>
            </a:r>
            <a:endParaRPr b="0" lang="ru-RU" sz="1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000" spc="-1" strike="noStrike">
                <a:solidFill>
                  <a:srgbClr val="c00000"/>
                </a:solidFill>
                <a:latin typeface="Calibri"/>
              </a:rPr>
              <a:t>Grammar</a:t>
            </a:r>
            <a:endParaRPr b="0" lang="ru-RU" sz="1000" spc="-1" strike="noStrike">
              <a:latin typeface="Arial"/>
            </a:endParaRPr>
          </a:p>
        </p:txBody>
      </p:sp>
      <p:sp>
        <p:nvSpPr>
          <p:cNvPr id="185" name="CustomShape 4"/>
          <p:cNvSpPr/>
          <p:nvPr/>
        </p:nvSpPr>
        <p:spPr>
          <a:xfrm>
            <a:off x="714240" y="1357200"/>
            <a:ext cx="7714800" cy="5514480"/>
          </a:xfrm>
          <a:prstGeom prst="rect">
            <a:avLst/>
          </a:prstGeom>
          <a:noFill/>
          <a:ln cap="rnd" w="38160">
            <a:solidFill>
              <a:schemeClr val="accent5">
                <a:lumMod val="50000"/>
              </a:schemeClr>
            </a:solidFill>
            <a:prstDash val="dashDot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2800" spc="-1" strike="noStrike">
                <a:solidFill>
                  <a:srgbClr val="002060"/>
                </a:solidFill>
                <a:latin typeface="Times New Roman"/>
              </a:rPr>
              <a:t>При сравнении одного предмета с другим после прилагательного употребляется союз </a:t>
            </a:r>
            <a:r>
              <a:rPr b="0" lang="ru-RU" sz="2800" spc="-1" strike="noStrike">
                <a:solidFill>
                  <a:srgbClr val="c00000"/>
                </a:solidFill>
                <a:latin typeface="Times New Roman"/>
              </a:rPr>
              <a:t>than</a:t>
            </a:r>
            <a:r>
              <a:rPr b="0" lang="ru-RU" sz="2800" spc="-1" strike="noStrike">
                <a:solidFill>
                  <a:srgbClr val="002060"/>
                </a:solidFill>
                <a:latin typeface="Times New Roman"/>
              </a:rPr>
              <a:t> – чем </a:t>
            </a:r>
            <a:endParaRPr b="0" lang="ru-RU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800" spc="-1" strike="noStrike">
                <a:solidFill>
                  <a:srgbClr val="002060"/>
                </a:solidFill>
                <a:latin typeface="Times New Roman"/>
              </a:rPr>
              <a:t>                         </a:t>
            </a:r>
            <a:r>
              <a:rPr b="0" lang="ru-RU" sz="2400" spc="-1" strike="noStrike">
                <a:solidFill>
                  <a:srgbClr val="002060"/>
                </a:solidFill>
                <a:latin typeface="Times New Roman"/>
              </a:rPr>
              <a:t>This dog  is bigger </a:t>
            </a:r>
            <a:r>
              <a:rPr b="0" lang="ru-RU" sz="2400" spc="-1" strike="noStrike">
                <a:solidFill>
                  <a:srgbClr val="c00000"/>
                </a:solidFill>
                <a:latin typeface="Times New Roman"/>
              </a:rPr>
              <a:t>than</a:t>
            </a:r>
            <a:r>
              <a:rPr b="0" lang="ru-RU" sz="2400" spc="-1" strike="noStrike">
                <a:solidFill>
                  <a:srgbClr val="002060"/>
                </a:solidFill>
                <a:latin typeface="Times New Roman"/>
              </a:rPr>
              <a:t> that one.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800" spc="-1" strike="noStrike" u="sng">
                <a:solidFill>
                  <a:srgbClr val="002060"/>
                </a:solidFill>
                <a:uFillTx/>
                <a:latin typeface="Times New Roman"/>
              </a:rPr>
              <a:t>Уменьшение и увеличение качества выражается с  помощью </a:t>
            </a:r>
            <a:r>
              <a:rPr b="0" lang="ru-RU" sz="2800" spc="-1" strike="noStrike" u="sng">
                <a:solidFill>
                  <a:srgbClr val="c00000"/>
                </a:solidFill>
                <a:uFillTx/>
                <a:latin typeface="Times New Roman"/>
              </a:rPr>
              <a:t>less… than </a:t>
            </a:r>
            <a:r>
              <a:rPr b="0" lang="ru-RU" sz="2800" spc="-1" strike="noStrike" u="sng">
                <a:solidFill>
                  <a:srgbClr val="002060"/>
                </a:solidFill>
                <a:uFillTx/>
                <a:latin typeface="Times New Roman"/>
              </a:rPr>
              <a:t>и </a:t>
            </a:r>
            <a:r>
              <a:rPr b="0" lang="ru-RU" sz="2800" spc="-1" strike="noStrike" u="sng">
                <a:solidFill>
                  <a:srgbClr val="c00000"/>
                </a:solidFill>
                <a:uFillTx/>
                <a:latin typeface="Times New Roman"/>
              </a:rPr>
              <a:t>more … than </a:t>
            </a:r>
            <a:endParaRPr b="0" lang="ru-RU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2400" spc="-1" strike="noStrike">
                <a:solidFill>
                  <a:srgbClr val="002060"/>
                </a:solidFill>
                <a:latin typeface="Times New Roman"/>
              </a:rPr>
              <a:t>This book is </a:t>
            </a:r>
            <a:r>
              <a:rPr b="0" lang="ru-RU" sz="2400" spc="-1" strike="noStrike">
                <a:solidFill>
                  <a:srgbClr val="c00000"/>
                </a:solidFill>
                <a:latin typeface="Times New Roman"/>
              </a:rPr>
              <a:t>more</a:t>
            </a:r>
            <a:r>
              <a:rPr b="0" lang="ru-RU" sz="2400" spc="-1" strike="noStrike">
                <a:solidFill>
                  <a:srgbClr val="002060"/>
                </a:solidFill>
                <a:latin typeface="Times New Roman"/>
              </a:rPr>
              <a:t> interesting </a:t>
            </a:r>
            <a:r>
              <a:rPr b="0" lang="ru-RU" sz="2400" spc="-1" strike="noStrike">
                <a:solidFill>
                  <a:srgbClr val="c00000"/>
                </a:solidFill>
                <a:latin typeface="Times New Roman"/>
              </a:rPr>
              <a:t>than</a:t>
            </a:r>
            <a:r>
              <a:rPr b="0" lang="ru-RU" sz="2400" spc="-1" strike="noStrike">
                <a:solidFill>
                  <a:srgbClr val="002060"/>
                </a:solidFill>
                <a:latin typeface="Times New Roman"/>
              </a:rPr>
              <a:t> that one. </a:t>
            </a:r>
            <a:endParaRPr b="0" lang="ru-RU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2400" spc="-1" strike="noStrike">
                <a:solidFill>
                  <a:srgbClr val="002060"/>
                </a:solidFill>
                <a:latin typeface="Times New Roman"/>
              </a:rPr>
              <a:t>This tune is </a:t>
            </a:r>
            <a:r>
              <a:rPr b="0" lang="ru-RU" sz="2400" spc="-1" strike="noStrike">
                <a:solidFill>
                  <a:srgbClr val="c00000"/>
                </a:solidFill>
                <a:latin typeface="Times New Roman"/>
              </a:rPr>
              <a:t>less</a:t>
            </a:r>
            <a:r>
              <a:rPr b="0" lang="ru-RU" sz="2400" spc="-1" strike="noStrike">
                <a:solidFill>
                  <a:srgbClr val="002060"/>
                </a:solidFill>
                <a:latin typeface="Times New Roman"/>
              </a:rPr>
              <a:t> musical </a:t>
            </a:r>
            <a:r>
              <a:rPr b="0" lang="ru-RU" sz="2400" spc="-1" strike="noStrike">
                <a:solidFill>
                  <a:srgbClr val="c00000"/>
                </a:solidFill>
                <a:latin typeface="Times New Roman"/>
              </a:rPr>
              <a:t>than </a:t>
            </a:r>
            <a:r>
              <a:rPr b="0" lang="ru-RU" sz="2400" spc="-1" strike="noStrike">
                <a:solidFill>
                  <a:srgbClr val="002060"/>
                </a:solidFill>
                <a:latin typeface="Times New Roman"/>
              </a:rPr>
              <a:t>that one. 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800" spc="-1" strike="noStrike">
                <a:solidFill>
                  <a:srgbClr val="002060"/>
                </a:solidFill>
                <a:latin typeface="Times New Roman"/>
              </a:rPr>
              <a:t> </a:t>
            </a:r>
            <a:endParaRPr b="0" lang="ru-RU" sz="2800" spc="-1" strike="noStrike">
              <a:latin typeface="Arial"/>
            </a:endParaRPr>
          </a:p>
        </p:txBody>
      </p:sp>
      <p:pic>
        <p:nvPicPr>
          <p:cNvPr id="186" name="Picture 2" descr=""/>
          <p:cNvPicPr/>
          <p:nvPr/>
        </p:nvPicPr>
        <p:blipFill>
          <a:blip r:embed="rId1"/>
          <a:stretch/>
        </p:blipFill>
        <p:spPr>
          <a:xfrm>
            <a:off x="1000080" y="2571840"/>
            <a:ext cx="1986840" cy="1917360"/>
          </a:xfrm>
          <a:prstGeom prst="rect">
            <a:avLst/>
          </a:prstGeom>
          <a:ln>
            <a:noFill/>
          </a:ln>
        </p:spPr>
      </p:pic>
      <p:pic>
        <p:nvPicPr>
          <p:cNvPr id="187" name="Picture 2" descr=""/>
          <p:cNvPicPr/>
          <p:nvPr/>
        </p:nvPicPr>
        <p:blipFill>
          <a:blip r:embed="rId2"/>
          <a:stretch/>
        </p:blipFill>
        <p:spPr>
          <a:xfrm>
            <a:off x="5643720" y="3000240"/>
            <a:ext cx="1071360" cy="10335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CustomShape 1"/>
          <p:cNvSpPr/>
          <p:nvPr/>
        </p:nvSpPr>
        <p:spPr>
          <a:xfrm>
            <a:off x="214200" y="357120"/>
            <a:ext cx="8643600" cy="6214680"/>
          </a:xfrm>
          <a:prstGeom prst="round2DiagRect">
            <a:avLst>
              <a:gd name="adj1" fmla="val 16667"/>
              <a:gd name="adj2" fmla="val 0"/>
            </a:avLst>
          </a:prstGeom>
          <a:noFill/>
          <a:ln w="41400">
            <a:solidFill>
              <a:srgbClr val="0099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9" name="CustomShape 2"/>
          <p:cNvSpPr/>
          <p:nvPr/>
        </p:nvSpPr>
        <p:spPr>
          <a:xfrm>
            <a:off x="366840" y="509400"/>
            <a:ext cx="8643600" cy="6214680"/>
          </a:xfrm>
          <a:prstGeom prst="round2DiagRect">
            <a:avLst>
              <a:gd name="adj1" fmla="val 16667"/>
              <a:gd name="adj2" fmla="val 0"/>
            </a:avLst>
          </a:prstGeom>
          <a:noFill/>
          <a:ln w="41400">
            <a:solidFill>
              <a:srgbClr val="0099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0" name="CustomShape 3"/>
          <p:cNvSpPr/>
          <p:nvPr/>
        </p:nvSpPr>
        <p:spPr>
          <a:xfrm>
            <a:off x="7715160" y="642960"/>
            <a:ext cx="1056960" cy="914040"/>
          </a:xfrm>
          <a:prstGeom prst="ellipse">
            <a:avLst/>
          </a:prstGeom>
          <a:solidFill>
            <a:schemeClr val="bg1"/>
          </a:solidFill>
          <a:ln>
            <a:solidFill>
              <a:srgbClr val="339933"/>
            </a:solidFill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200" spc="-1" strike="noStrike">
                <a:solidFill>
                  <a:srgbClr val="c00000"/>
                </a:solidFill>
                <a:latin typeface="Calibri"/>
              </a:rPr>
              <a:t>English</a:t>
            </a:r>
            <a:endParaRPr b="0" lang="ru-RU" sz="1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000" spc="-1" strike="noStrike">
                <a:solidFill>
                  <a:srgbClr val="c00000"/>
                </a:solidFill>
                <a:latin typeface="Calibri"/>
              </a:rPr>
              <a:t>Grammar</a:t>
            </a:r>
            <a:endParaRPr b="0" lang="ru-RU" sz="1000" spc="-1" strike="noStrike">
              <a:latin typeface="Arial"/>
            </a:endParaRPr>
          </a:p>
        </p:txBody>
      </p:sp>
      <p:sp>
        <p:nvSpPr>
          <p:cNvPr id="191" name="CustomShape 4"/>
          <p:cNvSpPr/>
          <p:nvPr/>
        </p:nvSpPr>
        <p:spPr>
          <a:xfrm>
            <a:off x="714240" y="1571760"/>
            <a:ext cx="7714800" cy="3160440"/>
          </a:xfrm>
          <a:prstGeom prst="rect">
            <a:avLst/>
          </a:prstGeom>
          <a:noFill/>
          <a:ln cap="rnd" w="38160">
            <a:solidFill>
              <a:schemeClr val="accent5">
                <a:lumMod val="50000"/>
              </a:schemeClr>
            </a:solidFill>
            <a:prstDash val="dashDot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marL="514440" indent="-514080">
              <a:lnSpc>
                <a:spcPct val="90000"/>
              </a:lnSpc>
              <a:buClr>
                <a:srgbClr val="000000"/>
              </a:buClr>
              <a:buFont typeface="Calibri"/>
              <a:buAutoNum type="arabicPeriod"/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ru-RU" sz="2800" spc="-1" strike="noStrike">
                <a:solidFill>
                  <a:srgbClr val="002060"/>
                </a:solidFill>
                <a:latin typeface="Times New Roman"/>
              </a:rPr>
              <a:t>These toys are ___ than those (interesting). </a:t>
            </a:r>
            <a:endParaRPr b="0" lang="ru-RU" sz="2800" spc="-1" strike="noStrike">
              <a:latin typeface="Arial"/>
            </a:endParaRPr>
          </a:p>
          <a:p>
            <a:pPr marL="514440" indent="-514080">
              <a:lnSpc>
                <a:spcPct val="90000"/>
              </a:lnSpc>
              <a:buClr>
                <a:srgbClr val="002060"/>
              </a:buClr>
              <a:buFont typeface="Calibri"/>
              <a:buAutoNum type="arabicPeriod"/>
            </a:pPr>
            <a:r>
              <a:rPr b="0" lang="ru-RU" sz="2800" spc="-1" strike="noStrike">
                <a:solidFill>
                  <a:srgbClr val="002060"/>
                </a:solidFill>
                <a:latin typeface="Times New Roman"/>
              </a:rPr>
              <a:t> </a:t>
            </a:r>
            <a:r>
              <a:rPr b="0" lang="ru-RU" sz="2800" spc="-1" strike="noStrike">
                <a:solidFill>
                  <a:srgbClr val="002060"/>
                </a:solidFill>
                <a:latin typeface="Times New Roman"/>
              </a:rPr>
              <a:t>These trousers are ___ than those (narrow). </a:t>
            </a:r>
            <a:endParaRPr b="0" lang="ru-RU" sz="2800" spc="-1" strike="noStrike">
              <a:latin typeface="Arial"/>
            </a:endParaRPr>
          </a:p>
          <a:p>
            <a:pPr marL="514440" indent="-514080">
              <a:lnSpc>
                <a:spcPct val="90000"/>
              </a:lnSpc>
              <a:buClr>
                <a:srgbClr val="002060"/>
              </a:buClr>
              <a:buFont typeface="Calibri"/>
              <a:buAutoNum type="arabicPeriod"/>
            </a:pPr>
            <a:r>
              <a:rPr b="0" lang="ru-RU" sz="2800" spc="-1" strike="noStrike">
                <a:solidFill>
                  <a:srgbClr val="002060"/>
                </a:solidFill>
                <a:latin typeface="Times New Roman"/>
              </a:rPr>
              <a:t>This suit is ____ than that jacket (modern).</a:t>
            </a:r>
            <a:endParaRPr b="0" lang="ru-RU" sz="2800" spc="-1" strike="noStrike">
              <a:latin typeface="Arial"/>
            </a:endParaRPr>
          </a:p>
          <a:p>
            <a:pPr marL="514440" indent="-514080">
              <a:lnSpc>
                <a:spcPct val="90000"/>
              </a:lnSpc>
              <a:buClr>
                <a:srgbClr val="002060"/>
              </a:buClr>
              <a:buFont typeface="Calibri"/>
              <a:buAutoNum type="arabicPeriod"/>
            </a:pPr>
            <a:r>
              <a:rPr b="0" lang="ru-RU" sz="2800" spc="-1" strike="noStrike">
                <a:solidFill>
                  <a:srgbClr val="002060"/>
                </a:solidFill>
                <a:latin typeface="Times New Roman"/>
              </a:rPr>
              <a:t> </a:t>
            </a:r>
            <a:r>
              <a:rPr b="0" lang="ru-RU" sz="2800" spc="-1" strike="noStrike">
                <a:solidFill>
                  <a:srgbClr val="002060"/>
                </a:solidFill>
                <a:latin typeface="Times New Roman"/>
              </a:rPr>
              <a:t>His bike is _____ than her (new).</a:t>
            </a:r>
            <a:endParaRPr b="0" lang="ru-RU" sz="2800" spc="-1" strike="noStrike">
              <a:latin typeface="Arial"/>
            </a:endParaRPr>
          </a:p>
          <a:p>
            <a:pPr marL="514440" indent="-514080">
              <a:lnSpc>
                <a:spcPct val="90000"/>
              </a:lnSpc>
              <a:buClr>
                <a:srgbClr val="002060"/>
              </a:buClr>
              <a:buFont typeface="Calibri"/>
              <a:buAutoNum type="arabicPeriod"/>
            </a:pPr>
            <a:r>
              <a:rPr b="0" lang="ru-RU" sz="2800" spc="-1" strike="noStrike">
                <a:solidFill>
                  <a:srgbClr val="002060"/>
                </a:solidFill>
                <a:latin typeface="Times New Roman"/>
              </a:rPr>
              <a:t> </a:t>
            </a:r>
            <a:r>
              <a:rPr b="0" lang="ru-RU" sz="2800" spc="-1" strike="noStrike">
                <a:solidFill>
                  <a:srgbClr val="002060"/>
                </a:solidFill>
                <a:latin typeface="Times New Roman"/>
              </a:rPr>
              <a:t>Tom is a _____ pupil than John (good).</a:t>
            </a:r>
            <a:endParaRPr b="0" lang="ru-RU" sz="2800" spc="-1" strike="noStrike">
              <a:latin typeface="Arial"/>
            </a:endParaRPr>
          </a:p>
          <a:p>
            <a:pPr marL="514440" indent="-514080">
              <a:lnSpc>
                <a:spcPct val="90000"/>
              </a:lnSpc>
              <a:buClr>
                <a:srgbClr val="002060"/>
              </a:buClr>
              <a:buFont typeface="Calibri"/>
              <a:buAutoNum type="arabicPeriod"/>
            </a:pPr>
            <a:r>
              <a:rPr b="0" lang="ru-RU" sz="2800" spc="-1" strike="noStrike">
                <a:solidFill>
                  <a:srgbClr val="002060"/>
                </a:solidFill>
                <a:latin typeface="Times New Roman"/>
              </a:rPr>
              <a:t>This picture is _____ than that picture (bright).</a:t>
            </a:r>
            <a:endParaRPr b="0" lang="ru-RU" sz="2800" spc="-1" strike="noStrike">
              <a:latin typeface="Arial"/>
            </a:endParaRPr>
          </a:p>
          <a:p>
            <a:pPr marL="514440" indent="-514080">
              <a:lnSpc>
                <a:spcPct val="90000"/>
              </a:lnSpc>
              <a:buClr>
                <a:srgbClr val="002060"/>
              </a:buClr>
              <a:buFont typeface="Calibri"/>
              <a:buAutoNum type="arabicPeriod"/>
            </a:pPr>
            <a:r>
              <a:rPr b="0" lang="ru-RU" sz="2800" spc="-1" strike="noStrike">
                <a:solidFill>
                  <a:srgbClr val="002060"/>
                </a:solidFill>
                <a:latin typeface="Times New Roman"/>
              </a:rPr>
              <a:t> </a:t>
            </a:r>
            <a:r>
              <a:rPr b="0" lang="ru-RU" sz="2800" spc="-1" strike="noStrike">
                <a:solidFill>
                  <a:srgbClr val="002060"/>
                </a:solidFill>
                <a:latin typeface="Times New Roman"/>
              </a:rPr>
              <a:t>This animal is _____ than that one (dangerous).</a:t>
            </a:r>
            <a:endParaRPr b="0" lang="ru-RU" sz="2800" spc="-1" strike="noStrike">
              <a:latin typeface="Arial"/>
            </a:endParaRPr>
          </a:p>
          <a:p>
            <a:pPr marL="514440" indent="-514080">
              <a:lnSpc>
                <a:spcPct val="90000"/>
              </a:lnSpc>
              <a:buClr>
                <a:srgbClr val="002060"/>
              </a:buClr>
              <a:buFont typeface="Calibri"/>
              <a:buAutoNum type="arabicPeriod"/>
            </a:pPr>
            <a:r>
              <a:rPr b="0" lang="ru-RU" sz="2800" spc="-1" strike="noStrike">
                <a:solidFill>
                  <a:srgbClr val="002060"/>
                </a:solidFill>
                <a:latin typeface="Times New Roman"/>
              </a:rPr>
              <a:t>This wolf is _____ (strong)_than that one.</a:t>
            </a:r>
            <a:endParaRPr b="0" lang="ru-RU" sz="2800" spc="-1" strike="noStrike">
              <a:latin typeface="Arial"/>
            </a:endParaRPr>
          </a:p>
        </p:txBody>
      </p:sp>
      <p:sp>
        <p:nvSpPr>
          <p:cNvPr id="192" name="CustomShape 5"/>
          <p:cNvSpPr/>
          <p:nvPr/>
        </p:nvSpPr>
        <p:spPr>
          <a:xfrm>
            <a:off x="2928960" y="785880"/>
            <a:ext cx="307152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ru-RU" sz="3600" spc="-1" strike="noStrike">
                <a:solidFill>
                  <a:srgbClr val="c00000"/>
                </a:solidFill>
                <a:latin typeface="Times New Roman"/>
              </a:rPr>
              <a:t>Compare!</a:t>
            </a:r>
            <a:endParaRPr b="0" lang="ru-RU" sz="3600" spc="-1" strike="noStrike">
              <a:latin typeface="Arial"/>
            </a:endParaRPr>
          </a:p>
        </p:txBody>
      </p:sp>
      <p:pic>
        <p:nvPicPr>
          <p:cNvPr id="193" name="Picture 2" descr=""/>
          <p:cNvPicPr/>
          <p:nvPr/>
        </p:nvPicPr>
        <p:blipFill>
          <a:blip r:embed="rId1"/>
          <a:stretch/>
        </p:blipFill>
        <p:spPr>
          <a:xfrm>
            <a:off x="1571760" y="4857840"/>
            <a:ext cx="856800" cy="1231200"/>
          </a:xfrm>
          <a:prstGeom prst="rect">
            <a:avLst/>
          </a:prstGeom>
          <a:ln>
            <a:noFill/>
          </a:ln>
        </p:spPr>
      </p:pic>
      <p:pic>
        <p:nvPicPr>
          <p:cNvPr id="194" name="Picture 4" descr=""/>
          <p:cNvPicPr/>
          <p:nvPr/>
        </p:nvPicPr>
        <p:blipFill>
          <a:blip r:embed="rId2"/>
          <a:stretch/>
        </p:blipFill>
        <p:spPr>
          <a:xfrm>
            <a:off x="4357800" y="4929120"/>
            <a:ext cx="1856880" cy="1395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CustomShape 1"/>
          <p:cNvSpPr/>
          <p:nvPr/>
        </p:nvSpPr>
        <p:spPr>
          <a:xfrm>
            <a:off x="214200" y="357120"/>
            <a:ext cx="8643600" cy="6214680"/>
          </a:xfrm>
          <a:prstGeom prst="round2DiagRect">
            <a:avLst>
              <a:gd name="adj1" fmla="val 16667"/>
              <a:gd name="adj2" fmla="val 0"/>
            </a:avLst>
          </a:prstGeom>
          <a:noFill/>
          <a:ln w="41400">
            <a:solidFill>
              <a:srgbClr val="0099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6" name="CustomShape 2"/>
          <p:cNvSpPr/>
          <p:nvPr/>
        </p:nvSpPr>
        <p:spPr>
          <a:xfrm>
            <a:off x="366840" y="509400"/>
            <a:ext cx="8643600" cy="6214680"/>
          </a:xfrm>
          <a:prstGeom prst="round2DiagRect">
            <a:avLst>
              <a:gd name="adj1" fmla="val 16667"/>
              <a:gd name="adj2" fmla="val 0"/>
            </a:avLst>
          </a:prstGeom>
          <a:noFill/>
          <a:ln w="41400">
            <a:solidFill>
              <a:srgbClr val="0099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7" name="CustomShape 3"/>
          <p:cNvSpPr/>
          <p:nvPr/>
        </p:nvSpPr>
        <p:spPr>
          <a:xfrm>
            <a:off x="7715160" y="642960"/>
            <a:ext cx="1056960" cy="914040"/>
          </a:xfrm>
          <a:prstGeom prst="ellipse">
            <a:avLst/>
          </a:prstGeom>
          <a:solidFill>
            <a:schemeClr val="bg1"/>
          </a:solidFill>
          <a:ln>
            <a:solidFill>
              <a:srgbClr val="339933"/>
            </a:solidFill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200" spc="-1" strike="noStrike">
                <a:solidFill>
                  <a:srgbClr val="c00000"/>
                </a:solidFill>
                <a:latin typeface="Calibri"/>
              </a:rPr>
              <a:t>English</a:t>
            </a:r>
            <a:endParaRPr b="0" lang="ru-RU" sz="1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000" spc="-1" strike="noStrike">
                <a:solidFill>
                  <a:srgbClr val="c00000"/>
                </a:solidFill>
                <a:latin typeface="Calibri"/>
              </a:rPr>
              <a:t>Grammar</a:t>
            </a:r>
            <a:endParaRPr b="0" lang="ru-RU" sz="1000" spc="-1" strike="noStrike">
              <a:latin typeface="Arial"/>
            </a:endParaRPr>
          </a:p>
        </p:txBody>
      </p:sp>
      <p:sp>
        <p:nvSpPr>
          <p:cNvPr id="198" name="CustomShape 4"/>
          <p:cNvSpPr/>
          <p:nvPr/>
        </p:nvSpPr>
        <p:spPr>
          <a:xfrm>
            <a:off x="857160" y="785880"/>
            <a:ext cx="657180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ru-RU" sz="2800" spc="-1" strike="noStrike">
                <a:solidFill>
                  <a:srgbClr val="c00000"/>
                </a:solidFill>
                <a:latin typeface="Times New Roman"/>
              </a:rPr>
              <a:t>Запомни сравнительные конструкции!  </a:t>
            </a:r>
            <a:endParaRPr b="0" lang="ru-RU" sz="2800" spc="-1" strike="noStrike">
              <a:latin typeface="Arial"/>
            </a:endParaRPr>
          </a:p>
        </p:txBody>
      </p:sp>
      <p:sp>
        <p:nvSpPr>
          <p:cNvPr id="199" name="CustomShape 5"/>
          <p:cNvSpPr/>
          <p:nvPr/>
        </p:nvSpPr>
        <p:spPr>
          <a:xfrm>
            <a:off x="642960" y="2643120"/>
            <a:ext cx="3357360" cy="3326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90000"/>
              </a:lnSpc>
            </a:pPr>
            <a:r>
              <a:rPr b="1" lang="ru-RU" sz="2400" spc="-1" strike="noStrike">
                <a:solidFill>
                  <a:srgbClr val="002060"/>
                </a:solidFill>
                <a:latin typeface="Times New Roman"/>
              </a:rPr>
              <a:t>the…the… </a:t>
            </a:r>
            <a:endParaRPr b="0" lang="ru-RU" sz="2400" spc="-1" strike="noStrike">
              <a:latin typeface="Arial"/>
            </a:endParaRPr>
          </a:p>
          <a:p>
            <a:pPr algn="ctr">
              <a:lnSpc>
                <a:spcPct val="90000"/>
              </a:lnSpc>
            </a:pPr>
            <a:r>
              <a:rPr b="1" lang="ru-RU" sz="2400" spc="-1" strike="noStrike">
                <a:solidFill>
                  <a:srgbClr val="002060"/>
                </a:solidFill>
                <a:latin typeface="Times New Roman"/>
              </a:rPr>
              <a:t> </a:t>
            </a:r>
            <a:r>
              <a:rPr b="1" lang="ru-RU" sz="2400" spc="-1" strike="noStrike">
                <a:solidFill>
                  <a:srgbClr val="002060"/>
                </a:solidFill>
                <a:latin typeface="Times New Roman"/>
              </a:rPr>
              <a:t>еither…or… </a:t>
            </a:r>
            <a:endParaRPr b="0" lang="ru-RU" sz="2400" spc="-1" strike="noStrike">
              <a:latin typeface="Arial"/>
            </a:endParaRPr>
          </a:p>
          <a:p>
            <a:pPr algn="ctr">
              <a:lnSpc>
                <a:spcPct val="90000"/>
              </a:lnSpc>
            </a:pPr>
            <a:r>
              <a:rPr b="1" lang="ru-RU" sz="2400" spc="-1" strike="noStrike">
                <a:solidFill>
                  <a:srgbClr val="002060"/>
                </a:solidFill>
                <a:latin typeface="Times New Roman"/>
              </a:rPr>
              <a:t>neither…nor… </a:t>
            </a:r>
            <a:endParaRPr b="0" lang="ru-RU" sz="2400" spc="-1" strike="noStrike">
              <a:latin typeface="Arial"/>
            </a:endParaRPr>
          </a:p>
          <a:p>
            <a:pPr algn="ctr">
              <a:lnSpc>
                <a:spcPct val="90000"/>
              </a:lnSpc>
            </a:pPr>
            <a:r>
              <a:rPr b="1" lang="ru-RU" sz="2400" spc="-1" strike="noStrike">
                <a:solidFill>
                  <a:srgbClr val="002060"/>
                </a:solidFill>
                <a:latin typeface="Times New Roman"/>
              </a:rPr>
              <a:t> </a:t>
            </a:r>
            <a:r>
              <a:rPr b="1" lang="ru-RU" sz="2400" spc="-1" strike="noStrike">
                <a:solidFill>
                  <a:srgbClr val="002060"/>
                </a:solidFill>
                <a:latin typeface="Times New Roman"/>
              </a:rPr>
              <a:t>both…and… </a:t>
            </a:r>
            <a:endParaRPr b="0" lang="ru-RU" sz="2400" spc="-1" strike="noStrike">
              <a:latin typeface="Arial"/>
            </a:endParaRPr>
          </a:p>
          <a:p>
            <a:pPr algn="ctr">
              <a:lnSpc>
                <a:spcPct val="90000"/>
              </a:lnSpc>
            </a:pPr>
            <a:r>
              <a:rPr b="1" lang="ru-RU" sz="2400" spc="-1" strike="noStrike">
                <a:solidFill>
                  <a:srgbClr val="002060"/>
                </a:solidFill>
                <a:latin typeface="Times New Roman"/>
              </a:rPr>
              <a:t> </a:t>
            </a:r>
            <a:r>
              <a:rPr b="1" lang="ru-RU" sz="2400" spc="-1" strike="noStrike">
                <a:solidFill>
                  <a:srgbClr val="002060"/>
                </a:solidFill>
                <a:latin typeface="Times New Roman"/>
              </a:rPr>
              <a:t>twice as long as… </a:t>
            </a:r>
            <a:endParaRPr b="0" lang="ru-RU" sz="2400" spc="-1" strike="noStrike">
              <a:latin typeface="Arial"/>
            </a:endParaRPr>
          </a:p>
          <a:p>
            <a:pPr algn="ctr">
              <a:lnSpc>
                <a:spcPct val="90000"/>
              </a:lnSpc>
            </a:pPr>
            <a:r>
              <a:rPr b="1" lang="ru-RU" sz="2400" spc="-1" strike="noStrike">
                <a:solidFill>
                  <a:srgbClr val="002060"/>
                </a:solidFill>
                <a:latin typeface="Times New Roman"/>
              </a:rPr>
              <a:t> </a:t>
            </a:r>
            <a:r>
              <a:rPr b="1" lang="ru-RU" sz="2400" spc="-1" strike="noStrike">
                <a:solidFill>
                  <a:srgbClr val="002060"/>
                </a:solidFill>
                <a:latin typeface="Times New Roman"/>
              </a:rPr>
              <a:t>half as wide as… </a:t>
            </a:r>
            <a:endParaRPr b="0" lang="ru-RU" sz="2400" spc="-1" strike="noStrike">
              <a:latin typeface="Arial"/>
            </a:endParaRPr>
          </a:p>
          <a:p>
            <a:pPr algn="ctr">
              <a:lnSpc>
                <a:spcPct val="90000"/>
              </a:lnSpc>
            </a:pPr>
            <a:r>
              <a:rPr b="1" lang="ru-RU" sz="2400" spc="-1" strike="noStrike">
                <a:solidFill>
                  <a:srgbClr val="002060"/>
                </a:solidFill>
                <a:latin typeface="Times New Roman"/>
              </a:rPr>
              <a:t>3 times as narrow as… </a:t>
            </a:r>
            <a:endParaRPr b="0" lang="ru-RU" sz="2400" spc="-1" strike="noStrike">
              <a:latin typeface="Arial"/>
            </a:endParaRPr>
          </a:p>
          <a:p>
            <a:pPr algn="ctr">
              <a:lnSpc>
                <a:spcPct val="90000"/>
              </a:lnSpc>
            </a:pPr>
            <a:r>
              <a:rPr b="1" lang="ru-RU" sz="2400" spc="-1" strike="noStrike">
                <a:solidFill>
                  <a:srgbClr val="002060"/>
                </a:solidFill>
                <a:latin typeface="Times New Roman"/>
              </a:rPr>
              <a:t> </a:t>
            </a:r>
            <a:r>
              <a:rPr b="1" lang="ru-RU" sz="2400" spc="-1" strike="noStrike">
                <a:solidFill>
                  <a:srgbClr val="002060"/>
                </a:solidFill>
                <a:latin typeface="Times New Roman"/>
              </a:rPr>
              <a:t>2 years younger than… </a:t>
            </a:r>
            <a:endParaRPr b="0" lang="ru-RU" sz="2400" spc="-1" strike="noStrike">
              <a:latin typeface="Arial"/>
            </a:endParaRPr>
          </a:p>
          <a:p>
            <a:pPr algn="ctr">
              <a:lnSpc>
                <a:spcPct val="90000"/>
              </a:lnSpc>
            </a:pPr>
            <a:r>
              <a:rPr b="1" lang="ru-RU" sz="2400" spc="-1" strike="noStrike">
                <a:solidFill>
                  <a:srgbClr val="002060"/>
                </a:solidFill>
                <a:latin typeface="Times New Roman"/>
              </a:rPr>
              <a:t> </a:t>
            </a:r>
            <a:r>
              <a:rPr b="1" lang="ru-RU" sz="2400" spc="-1" strike="noStrike">
                <a:solidFill>
                  <a:srgbClr val="002060"/>
                </a:solidFill>
                <a:latin typeface="Times New Roman"/>
              </a:rPr>
              <a:t>3 years elder than</a:t>
            </a:r>
            <a:r>
              <a:rPr b="1" lang="ru-RU" sz="2000" spc="-1" strike="noStrike">
                <a:solidFill>
                  <a:srgbClr val="002060"/>
                </a:solidFill>
                <a:latin typeface="Times New Roman"/>
              </a:rPr>
              <a:t>… 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000" spc="-1" strike="noStrike">
              <a:latin typeface="Arial"/>
            </a:endParaRPr>
          </a:p>
        </p:txBody>
      </p:sp>
      <p:sp>
        <p:nvSpPr>
          <p:cNvPr id="200" name="CustomShape 6"/>
          <p:cNvSpPr/>
          <p:nvPr/>
        </p:nvSpPr>
        <p:spPr>
          <a:xfrm>
            <a:off x="4286160" y="2643120"/>
            <a:ext cx="3875040" cy="3326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90000"/>
              </a:lnSpc>
            </a:pPr>
            <a:r>
              <a:rPr b="1" lang="ru-RU" sz="2400" spc="-1" strike="noStrike">
                <a:solidFill>
                  <a:srgbClr val="002060"/>
                </a:solidFill>
                <a:latin typeface="Times New Roman"/>
              </a:rPr>
              <a:t>чем…тем.. </a:t>
            </a:r>
            <a:endParaRPr b="0" lang="ru-RU" sz="2400" spc="-1" strike="noStrike">
              <a:latin typeface="Arial"/>
            </a:endParaRPr>
          </a:p>
          <a:p>
            <a:pPr algn="ctr">
              <a:lnSpc>
                <a:spcPct val="90000"/>
              </a:lnSpc>
            </a:pPr>
            <a:r>
              <a:rPr b="1" lang="ru-RU" sz="2400" spc="-1" strike="noStrike">
                <a:solidFill>
                  <a:srgbClr val="002060"/>
                </a:solidFill>
                <a:latin typeface="Times New Roman"/>
              </a:rPr>
              <a:t> </a:t>
            </a:r>
            <a:r>
              <a:rPr b="1" lang="ru-RU" sz="2400" spc="-1" strike="noStrike">
                <a:solidFill>
                  <a:srgbClr val="002060"/>
                </a:solidFill>
                <a:latin typeface="Times New Roman"/>
              </a:rPr>
              <a:t>либо… либо … </a:t>
            </a:r>
            <a:endParaRPr b="0" lang="ru-RU" sz="2400" spc="-1" strike="noStrike">
              <a:latin typeface="Arial"/>
            </a:endParaRPr>
          </a:p>
          <a:p>
            <a:pPr algn="ctr">
              <a:lnSpc>
                <a:spcPct val="90000"/>
              </a:lnSpc>
            </a:pPr>
            <a:r>
              <a:rPr b="1" lang="ru-RU" sz="2400" spc="-1" strike="noStrike">
                <a:solidFill>
                  <a:srgbClr val="002060"/>
                </a:solidFill>
                <a:latin typeface="Times New Roman"/>
              </a:rPr>
              <a:t>ни… ни … </a:t>
            </a:r>
            <a:endParaRPr b="0" lang="ru-RU" sz="2400" spc="-1" strike="noStrike">
              <a:latin typeface="Arial"/>
            </a:endParaRPr>
          </a:p>
          <a:p>
            <a:pPr algn="ctr">
              <a:lnSpc>
                <a:spcPct val="90000"/>
              </a:lnSpc>
            </a:pPr>
            <a:r>
              <a:rPr b="1" lang="ru-RU" sz="2400" spc="-1" strike="noStrike">
                <a:solidFill>
                  <a:srgbClr val="002060"/>
                </a:solidFill>
                <a:latin typeface="Times New Roman"/>
              </a:rPr>
              <a:t> </a:t>
            </a:r>
            <a:r>
              <a:rPr b="1" lang="ru-RU" sz="2400" spc="-1" strike="noStrike">
                <a:solidFill>
                  <a:srgbClr val="002060"/>
                </a:solidFill>
                <a:latin typeface="Times New Roman"/>
              </a:rPr>
              <a:t>и… и … </a:t>
            </a:r>
            <a:endParaRPr b="0" lang="ru-RU" sz="2400" spc="-1" strike="noStrike">
              <a:latin typeface="Arial"/>
            </a:endParaRPr>
          </a:p>
          <a:p>
            <a:pPr algn="ctr">
              <a:lnSpc>
                <a:spcPct val="90000"/>
              </a:lnSpc>
            </a:pPr>
            <a:r>
              <a:rPr b="1" lang="ru-RU" sz="2400" spc="-1" strike="noStrike">
                <a:solidFill>
                  <a:srgbClr val="002060"/>
                </a:solidFill>
                <a:latin typeface="Times New Roman"/>
              </a:rPr>
              <a:t> </a:t>
            </a:r>
            <a:r>
              <a:rPr b="1" lang="ru-RU" sz="2400" spc="-1" strike="noStrike">
                <a:solidFill>
                  <a:srgbClr val="002060"/>
                </a:solidFill>
                <a:latin typeface="Times New Roman"/>
              </a:rPr>
              <a:t>в 2 раза длиннее, чем… </a:t>
            </a:r>
            <a:endParaRPr b="0" lang="ru-RU" sz="2400" spc="-1" strike="noStrike">
              <a:latin typeface="Arial"/>
            </a:endParaRPr>
          </a:p>
          <a:p>
            <a:pPr algn="ctr">
              <a:lnSpc>
                <a:spcPct val="90000"/>
              </a:lnSpc>
            </a:pPr>
            <a:r>
              <a:rPr b="1" lang="ru-RU" sz="2400" spc="-1" strike="noStrike">
                <a:solidFill>
                  <a:srgbClr val="002060"/>
                </a:solidFill>
                <a:latin typeface="Times New Roman"/>
              </a:rPr>
              <a:t> </a:t>
            </a:r>
            <a:r>
              <a:rPr b="1" lang="ru-RU" sz="2400" spc="-1" strike="noStrike">
                <a:solidFill>
                  <a:srgbClr val="002060"/>
                </a:solidFill>
                <a:latin typeface="Times New Roman"/>
              </a:rPr>
              <a:t>в половину шире, чем… </a:t>
            </a:r>
            <a:endParaRPr b="0" lang="ru-RU" sz="2400" spc="-1" strike="noStrike">
              <a:latin typeface="Arial"/>
            </a:endParaRPr>
          </a:p>
          <a:p>
            <a:pPr algn="ctr">
              <a:lnSpc>
                <a:spcPct val="90000"/>
              </a:lnSpc>
            </a:pPr>
            <a:r>
              <a:rPr b="1" lang="ru-RU" sz="2400" spc="-1" strike="noStrike">
                <a:solidFill>
                  <a:srgbClr val="002060"/>
                </a:solidFill>
                <a:latin typeface="Times New Roman"/>
              </a:rPr>
              <a:t> </a:t>
            </a:r>
            <a:r>
              <a:rPr b="1" lang="ru-RU" sz="2400" spc="-1" strike="noStrike">
                <a:solidFill>
                  <a:srgbClr val="002060"/>
                </a:solidFill>
                <a:latin typeface="Times New Roman"/>
              </a:rPr>
              <a:t>в 3 раза уже, чем… </a:t>
            </a:r>
            <a:endParaRPr b="0" lang="ru-RU" sz="2400" spc="-1" strike="noStrike">
              <a:latin typeface="Arial"/>
            </a:endParaRPr>
          </a:p>
          <a:p>
            <a:pPr algn="ctr">
              <a:lnSpc>
                <a:spcPct val="90000"/>
              </a:lnSpc>
            </a:pPr>
            <a:r>
              <a:rPr b="1" lang="ru-RU" sz="2400" spc="-1" strike="noStrike">
                <a:solidFill>
                  <a:srgbClr val="002060"/>
                </a:solidFill>
                <a:latin typeface="Times New Roman"/>
              </a:rPr>
              <a:t> </a:t>
            </a:r>
            <a:r>
              <a:rPr b="1" lang="ru-RU" sz="2400" spc="-1" strike="noStrike">
                <a:solidFill>
                  <a:srgbClr val="002060"/>
                </a:solidFill>
                <a:latin typeface="Times New Roman"/>
              </a:rPr>
              <a:t>на 2 года моложе, чем… </a:t>
            </a:r>
            <a:endParaRPr b="0" lang="ru-RU" sz="2400" spc="-1" strike="noStrike">
              <a:latin typeface="Arial"/>
            </a:endParaRPr>
          </a:p>
          <a:p>
            <a:pPr algn="ctr">
              <a:lnSpc>
                <a:spcPct val="90000"/>
              </a:lnSpc>
            </a:pPr>
            <a:r>
              <a:rPr b="1" lang="ru-RU" sz="2400" spc="-1" strike="noStrike">
                <a:solidFill>
                  <a:srgbClr val="002060"/>
                </a:solidFill>
                <a:latin typeface="Times New Roman"/>
              </a:rPr>
              <a:t> </a:t>
            </a:r>
            <a:r>
              <a:rPr b="1" lang="ru-RU" sz="2400" spc="-1" strike="noStrike">
                <a:solidFill>
                  <a:srgbClr val="002060"/>
                </a:solidFill>
                <a:latin typeface="Times New Roman"/>
              </a:rPr>
              <a:t>на 3 года старше, чем… 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CustomShape 1"/>
          <p:cNvSpPr/>
          <p:nvPr/>
        </p:nvSpPr>
        <p:spPr>
          <a:xfrm>
            <a:off x="366840" y="509400"/>
            <a:ext cx="8643600" cy="6214680"/>
          </a:xfrm>
          <a:prstGeom prst="round2DiagRect">
            <a:avLst>
              <a:gd name="adj1" fmla="val 16667"/>
              <a:gd name="adj2" fmla="val 0"/>
            </a:avLst>
          </a:prstGeom>
          <a:noFill/>
          <a:ln w="41400">
            <a:solidFill>
              <a:srgbClr val="0099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2" name="CustomShape 2"/>
          <p:cNvSpPr/>
          <p:nvPr/>
        </p:nvSpPr>
        <p:spPr>
          <a:xfrm>
            <a:off x="214200" y="357120"/>
            <a:ext cx="8643600" cy="6214680"/>
          </a:xfrm>
          <a:prstGeom prst="round2DiagRect">
            <a:avLst>
              <a:gd name="adj1" fmla="val 16667"/>
              <a:gd name="adj2" fmla="val 0"/>
            </a:avLst>
          </a:prstGeom>
          <a:noFill/>
          <a:ln w="41400">
            <a:solidFill>
              <a:srgbClr val="0099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3" name="CustomShape 3"/>
          <p:cNvSpPr/>
          <p:nvPr/>
        </p:nvSpPr>
        <p:spPr>
          <a:xfrm>
            <a:off x="7715160" y="642960"/>
            <a:ext cx="1056960" cy="914040"/>
          </a:xfrm>
          <a:prstGeom prst="ellipse">
            <a:avLst/>
          </a:prstGeom>
          <a:solidFill>
            <a:schemeClr val="bg1"/>
          </a:solidFill>
          <a:ln>
            <a:solidFill>
              <a:srgbClr val="339933"/>
            </a:solidFill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200" spc="-1" strike="noStrike">
                <a:solidFill>
                  <a:srgbClr val="c00000"/>
                </a:solidFill>
                <a:latin typeface="Calibri"/>
              </a:rPr>
              <a:t>English</a:t>
            </a:r>
            <a:endParaRPr b="0" lang="ru-RU" sz="1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000" spc="-1" strike="noStrike">
                <a:solidFill>
                  <a:srgbClr val="c00000"/>
                </a:solidFill>
                <a:latin typeface="Calibri"/>
              </a:rPr>
              <a:t>Grammar</a:t>
            </a:r>
            <a:endParaRPr b="0" lang="ru-RU" sz="1000" spc="-1" strike="noStrike">
              <a:latin typeface="Arial"/>
            </a:endParaRPr>
          </a:p>
        </p:txBody>
      </p:sp>
      <p:sp>
        <p:nvSpPr>
          <p:cNvPr id="204" name="CustomShape 4"/>
          <p:cNvSpPr/>
          <p:nvPr/>
        </p:nvSpPr>
        <p:spPr>
          <a:xfrm>
            <a:off x="714240" y="1857240"/>
            <a:ext cx="7714800" cy="3544200"/>
          </a:xfrm>
          <a:prstGeom prst="rect">
            <a:avLst/>
          </a:prstGeom>
          <a:noFill/>
          <a:ln cap="rnd" w="38160">
            <a:solidFill>
              <a:schemeClr val="accent5">
                <a:lumMod val="50000"/>
              </a:schemeClr>
            </a:solidFill>
            <a:prstDash val="dashDot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marL="457200" algn="ctr">
              <a:lnSpc>
                <a:spcPct val="90000"/>
              </a:lnSpc>
            </a:pPr>
            <a:r>
              <a:rPr b="0" lang="ru-RU" sz="2800" spc="-1" strike="noStrike">
                <a:solidFill>
                  <a:srgbClr val="002060"/>
                </a:solidFill>
                <a:latin typeface="Times New Roman"/>
              </a:rPr>
              <a:t>При сравнении двух предметов или лиц, обладающих одинаковыми качествами, часто употребляется конструкция </a:t>
            </a:r>
            <a:r>
              <a:rPr b="0" lang="ru-RU" sz="2800" spc="-1" strike="noStrike">
                <a:solidFill>
                  <a:srgbClr val="c00000"/>
                </a:solidFill>
                <a:latin typeface="Times New Roman"/>
              </a:rPr>
              <a:t>as…as</a:t>
            </a:r>
            <a:r>
              <a:rPr b="0" lang="ru-RU" sz="2800" spc="-1" strike="noStrike">
                <a:solidFill>
                  <a:srgbClr val="002060"/>
                </a:solidFill>
                <a:latin typeface="Times New Roman"/>
              </a:rPr>
              <a:t> ( такой же…как). Прилагательное ставится между as и as. </a:t>
            </a:r>
            <a:endParaRPr b="0" lang="ru-RU" sz="2800" spc="-1" strike="noStrike">
              <a:latin typeface="Arial"/>
            </a:endParaRPr>
          </a:p>
          <a:p>
            <a:pPr marL="457200" algn="ctr">
              <a:lnSpc>
                <a:spcPct val="90000"/>
              </a:lnSpc>
            </a:pPr>
            <a:r>
              <a:rPr b="0" lang="ru-RU" sz="2800" spc="-1" strike="noStrike">
                <a:solidFill>
                  <a:srgbClr val="002060"/>
                </a:solidFill>
                <a:latin typeface="Times New Roman"/>
              </a:rPr>
              <a:t>Tom is  </a:t>
            </a:r>
            <a:r>
              <a:rPr b="0" lang="ru-RU" sz="2800" spc="-1" strike="noStrike">
                <a:solidFill>
                  <a:srgbClr val="c00000"/>
                </a:solidFill>
                <a:latin typeface="Times New Roman"/>
              </a:rPr>
              <a:t>as </a:t>
            </a:r>
            <a:r>
              <a:rPr b="0" lang="ru-RU" sz="2800" spc="-1" strike="noStrike">
                <a:solidFill>
                  <a:srgbClr val="002060"/>
                </a:solidFill>
                <a:latin typeface="Times New Roman"/>
              </a:rPr>
              <a:t>dirty </a:t>
            </a:r>
            <a:r>
              <a:rPr b="0" lang="ru-RU" sz="2800" spc="-1" strike="noStrike">
                <a:solidFill>
                  <a:srgbClr val="c00000"/>
                </a:solidFill>
                <a:latin typeface="Times New Roman"/>
              </a:rPr>
              <a:t>as </a:t>
            </a:r>
            <a:r>
              <a:rPr b="0" lang="ru-RU" sz="2800" spc="-1" strike="noStrike">
                <a:solidFill>
                  <a:srgbClr val="002060"/>
                </a:solidFill>
                <a:latin typeface="Times New Roman"/>
              </a:rPr>
              <a:t>Paul. </a:t>
            </a:r>
            <a:endParaRPr b="0" lang="ru-RU" sz="2800" spc="-1" strike="noStrike">
              <a:latin typeface="Arial"/>
            </a:endParaRPr>
          </a:p>
          <a:p>
            <a:pPr marL="457200" algn="ctr">
              <a:lnSpc>
                <a:spcPct val="90000"/>
              </a:lnSpc>
            </a:pPr>
            <a:endParaRPr b="0" lang="ru-RU" sz="2800" spc="-1" strike="noStrike">
              <a:latin typeface="Arial"/>
            </a:endParaRPr>
          </a:p>
          <a:p>
            <a:pPr marL="457200" algn="ctr">
              <a:lnSpc>
                <a:spcPct val="90000"/>
              </a:lnSpc>
            </a:pPr>
            <a:r>
              <a:rPr b="0" lang="ru-RU" sz="2800" spc="-1" strike="noStrike">
                <a:solidFill>
                  <a:srgbClr val="002060"/>
                </a:solidFill>
                <a:latin typeface="Times New Roman"/>
              </a:rPr>
              <a:t>Том такой  же грязный </a:t>
            </a:r>
            <a:endParaRPr b="0" lang="ru-RU" sz="2800" spc="-1" strike="noStrike">
              <a:latin typeface="Arial"/>
            </a:endParaRPr>
          </a:p>
          <a:p>
            <a:pPr marL="457200" algn="ctr">
              <a:lnSpc>
                <a:spcPct val="90000"/>
              </a:lnSpc>
            </a:pPr>
            <a:r>
              <a:rPr b="0" lang="ru-RU" sz="2800" spc="-1" strike="noStrike">
                <a:solidFill>
                  <a:srgbClr val="002060"/>
                </a:solidFill>
                <a:latin typeface="Times New Roman"/>
              </a:rPr>
              <a:t>как Пол. </a:t>
            </a:r>
            <a:endParaRPr b="0" lang="ru-RU" sz="2800" spc="-1" strike="noStrike">
              <a:latin typeface="Arial"/>
            </a:endParaRPr>
          </a:p>
        </p:txBody>
      </p:sp>
      <p:pic>
        <p:nvPicPr>
          <p:cNvPr id="205" name="Picture 2" descr=""/>
          <p:cNvPicPr/>
          <p:nvPr/>
        </p:nvPicPr>
        <p:blipFill>
          <a:blip r:embed="rId1"/>
          <a:stretch/>
        </p:blipFill>
        <p:spPr>
          <a:xfrm>
            <a:off x="1071360" y="3571920"/>
            <a:ext cx="1642680" cy="17143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CustomShape 1"/>
          <p:cNvSpPr/>
          <p:nvPr/>
        </p:nvSpPr>
        <p:spPr>
          <a:xfrm>
            <a:off x="214200" y="357120"/>
            <a:ext cx="8643600" cy="6214680"/>
          </a:xfrm>
          <a:prstGeom prst="round2DiagRect">
            <a:avLst>
              <a:gd name="adj1" fmla="val 16667"/>
              <a:gd name="adj2" fmla="val 0"/>
            </a:avLst>
          </a:prstGeom>
          <a:noFill/>
          <a:ln w="41400">
            <a:solidFill>
              <a:srgbClr val="0099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8" name="CustomShape 2"/>
          <p:cNvSpPr/>
          <p:nvPr/>
        </p:nvSpPr>
        <p:spPr>
          <a:xfrm>
            <a:off x="366840" y="509400"/>
            <a:ext cx="8643600" cy="6214680"/>
          </a:xfrm>
          <a:prstGeom prst="round2DiagRect">
            <a:avLst>
              <a:gd name="adj1" fmla="val 16667"/>
              <a:gd name="adj2" fmla="val 0"/>
            </a:avLst>
          </a:prstGeom>
          <a:noFill/>
          <a:ln w="41400">
            <a:solidFill>
              <a:srgbClr val="0099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9" name="CustomShape 3"/>
          <p:cNvSpPr/>
          <p:nvPr/>
        </p:nvSpPr>
        <p:spPr>
          <a:xfrm>
            <a:off x="7715160" y="642960"/>
            <a:ext cx="1056960" cy="914040"/>
          </a:xfrm>
          <a:prstGeom prst="ellipse">
            <a:avLst/>
          </a:prstGeom>
          <a:solidFill>
            <a:schemeClr val="bg1"/>
          </a:solidFill>
          <a:ln>
            <a:solidFill>
              <a:srgbClr val="339933"/>
            </a:solidFill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200" spc="-1" strike="noStrike">
                <a:solidFill>
                  <a:srgbClr val="c00000"/>
                </a:solidFill>
                <a:latin typeface="Calibri"/>
              </a:rPr>
              <a:t>English</a:t>
            </a:r>
            <a:endParaRPr b="0" lang="ru-RU" sz="1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000" spc="-1" strike="noStrike">
                <a:solidFill>
                  <a:srgbClr val="c00000"/>
                </a:solidFill>
                <a:latin typeface="Calibri"/>
              </a:rPr>
              <a:t>Grammar</a:t>
            </a:r>
            <a:endParaRPr b="0" lang="ru-RU" sz="1000" spc="-1" strike="noStrike">
              <a:latin typeface="Arial"/>
            </a:endParaRPr>
          </a:p>
        </p:txBody>
      </p:sp>
      <p:sp>
        <p:nvSpPr>
          <p:cNvPr id="90" name="CustomShape 4"/>
          <p:cNvSpPr/>
          <p:nvPr/>
        </p:nvSpPr>
        <p:spPr>
          <a:xfrm>
            <a:off x="714240" y="1857240"/>
            <a:ext cx="7714800" cy="3374280"/>
          </a:xfrm>
          <a:prstGeom prst="rect">
            <a:avLst/>
          </a:prstGeom>
          <a:noFill/>
          <a:ln cap="rnd" w="38160">
            <a:solidFill>
              <a:schemeClr val="accent5">
                <a:lumMod val="50000"/>
              </a:schemeClr>
            </a:solidFill>
            <a:prstDash val="dashDot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90000"/>
              </a:lnSpc>
            </a:pPr>
            <a:r>
              <a:rPr b="0" lang="ru-RU" sz="2800" spc="-1" strike="noStrike">
                <a:solidFill>
                  <a:srgbClr val="002060"/>
                </a:solidFill>
                <a:latin typeface="Times New Roman"/>
              </a:rPr>
              <a:t>Прилагательные в английском языке не изменяются по числам и падежам, но, как и  в русском языке имеют </a:t>
            </a:r>
            <a:endParaRPr b="0" lang="ru-RU" sz="2800" spc="-1" strike="noStrike">
              <a:latin typeface="Arial"/>
            </a:endParaRPr>
          </a:p>
          <a:p>
            <a:pPr algn="ctr">
              <a:lnSpc>
                <a:spcPct val="90000"/>
              </a:lnSpc>
            </a:pPr>
            <a:endParaRPr b="0" lang="ru-RU" sz="2800" spc="-1" strike="noStrike">
              <a:latin typeface="Arial"/>
            </a:endParaRPr>
          </a:p>
          <a:p>
            <a:pPr algn="ctr">
              <a:lnSpc>
                <a:spcPct val="80000"/>
              </a:lnSpc>
            </a:pPr>
            <a:r>
              <a:rPr b="0" lang="ru-RU" sz="2800" spc="-1" strike="noStrike">
                <a:solidFill>
                  <a:srgbClr val="c00000"/>
                </a:solidFill>
                <a:latin typeface="Times New Roman"/>
              </a:rPr>
              <a:t>положительную (the Positive Degree), </a:t>
            </a:r>
            <a:endParaRPr b="0" lang="ru-RU" sz="2800" spc="-1" strike="noStrike">
              <a:latin typeface="Arial"/>
            </a:endParaRPr>
          </a:p>
          <a:p>
            <a:pPr algn="ctr">
              <a:lnSpc>
                <a:spcPct val="80000"/>
              </a:lnSpc>
            </a:pPr>
            <a:r>
              <a:rPr b="0" lang="ru-RU" sz="2800" spc="-1" strike="noStrike">
                <a:solidFill>
                  <a:srgbClr val="c00000"/>
                </a:solidFill>
                <a:latin typeface="Times New Roman"/>
              </a:rPr>
              <a:t>сравнительную (the Comparative Degree) превосходную (the Superlative Degree) степень сравнения</a:t>
            </a:r>
            <a:endParaRPr b="0" lang="ru-RU" sz="2800" spc="-1" strike="noStrike">
              <a:latin typeface="Arial"/>
            </a:endParaRPr>
          </a:p>
          <a:p>
            <a:pPr algn="ctr">
              <a:lnSpc>
                <a:spcPct val="90000"/>
              </a:lnSpc>
            </a:pPr>
            <a:endParaRPr b="0" lang="ru-RU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CustomShape 1"/>
          <p:cNvSpPr/>
          <p:nvPr/>
        </p:nvSpPr>
        <p:spPr>
          <a:xfrm>
            <a:off x="214200" y="357120"/>
            <a:ext cx="8643600" cy="6214680"/>
          </a:xfrm>
          <a:prstGeom prst="round2DiagRect">
            <a:avLst>
              <a:gd name="adj1" fmla="val 16667"/>
              <a:gd name="adj2" fmla="val 0"/>
            </a:avLst>
          </a:prstGeom>
          <a:noFill/>
          <a:ln w="41400">
            <a:solidFill>
              <a:srgbClr val="0099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7" name="CustomShape 2"/>
          <p:cNvSpPr/>
          <p:nvPr/>
        </p:nvSpPr>
        <p:spPr>
          <a:xfrm>
            <a:off x="366840" y="509400"/>
            <a:ext cx="8643600" cy="6214680"/>
          </a:xfrm>
          <a:prstGeom prst="round2DiagRect">
            <a:avLst>
              <a:gd name="adj1" fmla="val 16667"/>
              <a:gd name="adj2" fmla="val 0"/>
            </a:avLst>
          </a:prstGeom>
          <a:noFill/>
          <a:ln w="41400">
            <a:solidFill>
              <a:srgbClr val="0099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8" name="CustomShape 3"/>
          <p:cNvSpPr/>
          <p:nvPr/>
        </p:nvSpPr>
        <p:spPr>
          <a:xfrm>
            <a:off x="7715160" y="642960"/>
            <a:ext cx="1056960" cy="914040"/>
          </a:xfrm>
          <a:prstGeom prst="ellipse">
            <a:avLst/>
          </a:prstGeom>
          <a:solidFill>
            <a:schemeClr val="bg1"/>
          </a:solidFill>
          <a:ln>
            <a:solidFill>
              <a:srgbClr val="339933"/>
            </a:solidFill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200" spc="-1" strike="noStrike">
                <a:solidFill>
                  <a:srgbClr val="c00000"/>
                </a:solidFill>
                <a:latin typeface="Calibri"/>
              </a:rPr>
              <a:t>English</a:t>
            </a:r>
            <a:endParaRPr b="0" lang="ru-RU" sz="1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000" spc="-1" strike="noStrike">
                <a:solidFill>
                  <a:srgbClr val="c00000"/>
                </a:solidFill>
                <a:latin typeface="Calibri"/>
              </a:rPr>
              <a:t>Grammar</a:t>
            </a:r>
            <a:endParaRPr b="0" lang="ru-RU" sz="1000" spc="-1" strike="noStrike">
              <a:latin typeface="Arial"/>
            </a:endParaRPr>
          </a:p>
        </p:txBody>
      </p:sp>
      <p:sp>
        <p:nvSpPr>
          <p:cNvPr id="209" name="CustomShape 4"/>
          <p:cNvSpPr/>
          <p:nvPr/>
        </p:nvSpPr>
        <p:spPr>
          <a:xfrm>
            <a:off x="714240" y="1857240"/>
            <a:ext cx="7714800" cy="2776680"/>
          </a:xfrm>
          <a:prstGeom prst="rect">
            <a:avLst/>
          </a:prstGeom>
          <a:noFill/>
          <a:ln cap="rnd" w="38160">
            <a:solidFill>
              <a:schemeClr val="accent5">
                <a:lumMod val="50000"/>
              </a:schemeClr>
            </a:solidFill>
            <a:prstDash val="dashDot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90000"/>
              </a:lnSpc>
            </a:pPr>
            <a:r>
              <a:rPr b="0" lang="ru-RU" sz="2800" spc="-1" strike="noStrike">
                <a:solidFill>
                  <a:srgbClr val="002060"/>
                </a:solidFill>
                <a:latin typeface="Times New Roman"/>
              </a:rPr>
              <a:t>При сравнении двух предметов или лиц часто употребляется слово </a:t>
            </a:r>
            <a:r>
              <a:rPr b="0" lang="ru-RU" sz="2800" spc="-1" strike="noStrike">
                <a:solidFill>
                  <a:srgbClr val="c00000"/>
                </a:solidFill>
                <a:latin typeface="Times New Roman"/>
              </a:rPr>
              <a:t>less</a:t>
            </a:r>
            <a:r>
              <a:rPr b="0" lang="ru-RU" sz="2800" spc="-1" strike="noStrike">
                <a:solidFill>
                  <a:srgbClr val="002060"/>
                </a:solidFill>
                <a:latin typeface="Times New Roman"/>
              </a:rPr>
              <a:t> в значении </a:t>
            </a:r>
            <a:r>
              <a:rPr b="0" lang="ru-RU" sz="2800" spc="-1" strike="noStrike" u="sng">
                <a:solidFill>
                  <a:srgbClr val="002060"/>
                </a:solidFill>
                <a:uFillTx/>
                <a:latin typeface="Times New Roman"/>
              </a:rPr>
              <a:t>«меньше</a:t>
            </a:r>
            <a:r>
              <a:rPr b="0" lang="ru-RU" sz="2800" spc="-1" strike="noStrike">
                <a:solidFill>
                  <a:srgbClr val="002060"/>
                </a:solidFill>
                <a:latin typeface="Times New Roman"/>
              </a:rPr>
              <a:t>», </a:t>
            </a:r>
            <a:endParaRPr b="0" lang="ru-RU" sz="2800" spc="-1" strike="noStrike">
              <a:latin typeface="Arial"/>
            </a:endParaRPr>
          </a:p>
          <a:p>
            <a:pPr algn="ctr">
              <a:lnSpc>
                <a:spcPct val="90000"/>
              </a:lnSpc>
            </a:pPr>
            <a:r>
              <a:rPr b="0" lang="ru-RU" sz="2800" spc="-1" strike="noStrike" u="sng">
                <a:solidFill>
                  <a:srgbClr val="002060"/>
                </a:solidFill>
                <a:uFillTx/>
                <a:latin typeface="Times New Roman"/>
              </a:rPr>
              <a:t>«менее</a:t>
            </a:r>
            <a:r>
              <a:rPr b="0" lang="ru-RU" sz="2800" spc="-1" strike="noStrike">
                <a:solidFill>
                  <a:srgbClr val="002060"/>
                </a:solidFill>
                <a:latin typeface="Times New Roman"/>
              </a:rPr>
              <a:t>», которое ставится перед прилагательным.</a:t>
            </a:r>
            <a:endParaRPr b="0" lang="ru-RU" sz="2800" spc="-1" strike="noStrike">
              <a:latin typeface="Arial"/>
            </a:endParaRPr>
          </a:p>
          <a:p>
            <a:pPr algn="ctr">
              <a:lnSpc>
                <a:spcPct val="90000"/>
              </a:lnSpc>
            </a:pPr>
            <a:r>
              <a:rPr b="0" lang="ru-RU" sz="2800" spc="-1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0" lang="ru-RU" sz="2800" spc="-1" strike="noStrike">
                <a:solidFill>
                  <a:srgbClr val="000000"/>
                </a:solidFill>
                <a:latin typeface="Times New Roman"/>
              </a:rPr>
              <a:t>Fox is </a:t>
            </a:r>
            <a:r>
              <a:rPr b="0" lang="ru-RU" sz="2800" spc="-1" strike="noStrike">
                <a:solidFill>
                  <a:srgbClr val="c00000"/>
                </a:solidFill>
                <a:latin typeface="Times New Roman"/>
              </a:rPr>
              <a:t>less</a:t>
            </a:r>
            <a:r>
              <a:rPr b="0" lang="ru-RU" sz="2800" spc="-1" strike="noStrike">
                <a:solidFill>
                  <a:srgbClr val="000000"/>
                </a:solidFill>
                <a:latin typeface="Times New Roman"/>
              </a:rPr>
              <a:t> dangerous </a:t>
            </a:r>
            <a:r>
              <a:rPr b="0" lang="ru-RU" sz="2800" spc="-1" strike="noStrike">
                <a:solidFill>
                  <a:srgbClr val="c00000"/>
                </a:solidFill>
                <a:latin typeface="Times New Roman"/>
              </a:rPr>
              <a:t>than</a:t>
            </a:r>
            <a:r>
              <a:rPr b="0" lang="ru-RU" sz="2800" spc="-1" strike="noStrike">
                <a:solidFill>
                  <a:srgbClr val="000000"/>
                </a:solidFill>
                <a:latin typeface="Times New Roman"/>
              </a:rPr>
              <a:t> lion. </a:t>
            </a:r>
            <a:endParaRPr b="0" lang="ru-RU" sz="2800" spc="-1" strike="noStrike">
              <a:latin typeface="Arial"/>
            </a:endParaRPr>
          </a:p>
          <a:p>
            <a:pPr algn="ctr">
              <a:lnSpc>
                <a:spcPct val="90000"/>
              </a:lnSpc>
            </a:pPr>
            <a:r>
              <a:rPr b="0" lang="ru-RU" sz="2800" spc="-1" strike="noStrike">
                <a:solidFill>
                  <a:srgbClr val="000000"/>
                </a:solidFill>
                <a:latin typeface="Times New Roman"/>
              </a:rPr>
              <a:t>Лиса менее опасна, чем лев. </a:t>
            </a:r>
            <a:endParaRPr b="0" lang="ru-RU" sz="2800" spc="-1" strike="noStrike">
              <a:latin typeface="Arial"/>
            </a:endParaRPr>
          </a:p>
          <a:p>
            <a:pPr algn="ctr">
              <a:lnSpc>
                <a:spcPct val="90000"/>
              </a:lnSpc>
            </a:pPr>
            <a:r>
              <a:rPr b="0" lang="ru-RU" sz="2800" spc="-1" strike="noStrike">
                <a:solidFill>
                  <a:srgbClr val="002060"/>
                </a:solidFill>
                <a:latin typeface="Times New Roman"/>
              </a:rPr>
              <a:t> </a:t>
            </a:r>
            <a:endParaRPr b="0" lang="ru-RU" sz="2800" spc="-1" strike="noStrike">
              <a:latin typeface="Arial"/>
            </a:endParaRPr>
          </a:p>
        </p:txBody>
      </p:sp>
      <p:sp>
        <p:nvSpPr>
          <p:cNvPr id="210" name="CustomShape 5"/>
          <p:cNvSpPr/>
          <p:nvPr/>
        </p:nvSpPr>
        <p:spPr>
          <a:xfrm>
            <a:off x="928800" y="1071720"/>
            <a:ext cx="657180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ru-RU" sz="2800" spc="-1" strike="noStrike">
                <a:solidFill>
                  <a:srgbClr val="c00000"/>
                </a:solidFill>
                <a:latin typeface="Times New Roman"/>
              </a:rPr>
              <a:t>Запомни сравнительные конструкции!  </a:t>
            </a:r>
            <a:endParaRPr b="0" lang="ru-RU" sz="2800" spc="-1" strike="noStrike">
              <a:latin typeface="Arial"/>
            </a:endParaRPr>
          </a:p>
        </p:txBody>
      </p:sp>
      <p:pic>
        <p:nvPicPr>
          <p:cNvPr id="211" name="Picture 2" descr=""/>
          <p:cNvPicPr/>
          <p:nvPr/>
        </p:nvPicPr>
        <p:blipFill>
          <a:blip r:embed="rId1"/>
          <a:stretch/>
        </p:blipFill>
        <p:spPr>
          <a:xfrm>
            <a:off x="1428840" y="4714920"/>
            <a:ext cx="1428480" cy="1714320"/>
          </a:xfrm>
          <a:prstGeom prst="rect">
            <a:avLst/>
          </a:prstGeom>
          <a:ln>
            <a:noFill/>
          </a:ln>
        </p:spPr>
      </p:pic>
      <p:pic>
        <p:nvPicPr>
          <p:cNvPr id="212" name="Picture 6" descr=""/>
          <p:cNvPicPr/>
          <p:nvPr/>
        </p:nvPicPr>
        <p:blipFill>
          <a:blip r:embed="rId2"/>
          <a:stretch/>
        </p:blipFill>
        <p:spPr>
          <a:xfrm>
            <a:off x="5429160" y="4786200"/>
            <a:ext cx="1856880" cy="13928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CustomShape 1"/>
          <p:cNvSpPr/>
          <p:nvPr/>
        </p:nvSpPr>
        <p:spPr>
          <a:xfrm>
            <a:off x="214200" y="357120"/>
            <a:ext cx="8643600" cy="6214680"/>
          </a:xfrm>
          <a:prstGeom prst="round2DiagRect">
            <a:avLst>
              <a:gd name="adj1" fmla="val 16667"/>
              <a:gd name="adj2" fmla="val 0"/>
            </a:avLst>
          </a:prstGeom>
          <a:noFill/>
          <a:ln w="41400">
            <a:solidFill>
              <a:srgbClr val="0099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4" name="CustomShape 2"/>
          <p:cNvSpPr/>
          <p:nvPr/>
        </p:nvSpPr>
        <p:spPr>
          <a:xfrm>
            <a:off x="366840" y="509400"/>
            <a:ext cx="8643600" cy="6214680"/>
          </a:xfrm>
          <a:prstGeom prst="round2DiagRect">
            <a:avLst>
              <a:gd name="adj1" fmla="val 16667"/>
              <a:gd name="adj2" fmla="val 0"/>
            </a:avLst>
          </a:prstGeom>
          <a:noFill/>
          <a:ln w="41400">
            <a:solidFill>
              <a:srgbClr val="0099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5" name="CustomShape 3"/>
          <p:cNvSpPr/>
          <p:nvPr/>
        </p:nvSpPr>
        <p:spPr>
          <a:xfrm>
            <a:off x="7715160" y="642960"/>
            <a:ext cx="1056960" cy="914040"/>
          </a:xfrm>
          <a:prstGeom prst="ellipse">
            <a:avLst/>
          </a:prstGeom>
          <a:solidFill>
            <a:schemeClr val="bg1"/>
          </a:solidFill>
          <a:ln>
            <a:solidFill>
              <a:srgbClr val="339933"/>
            </a:solidFill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200" spc="-1" strike="noStrike">
                <a:solidFill>
                  <a:srgbClr val="c00000"/>
                </a:solidFill>
                <a:latin typeface="Calibri"/>
              </a:rPr>
              <a:t>English</a:t>
            </a:r>
            <a:endParaRPr b="0" lang="ru-RU" sz="1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000" spc="-1" strike="noStrike">
                <a:solidFill>
                  <a:srgbClr val="c00000"/>
                </a:solidFill>
                <a:latin typeface="Calibri"/>
              </a:rPr>
              <a:t>Grammar</a:t>
            </a:r>
            <a:endParaRPr b="0" lang="ru-RU" sz="1000" spc="-1" strike="noStrike">
              <a:latin typeface="Arial"/>
            </a:endParaRPr>
          </a:p>
        </p:txBody>
      </p:sp>
      <p:sp>
        <p:nvSpPr>
          <p:cNvPr id="216" name="CustomShape 4"/>
          <p:cNvSpPr/>
          <p:nvPr/>
        </p:nvSpPr>
        <p:spPr>
          <a:xfrm>
            <a:off x="714240" y="1857240"/>
            <a:ext cx="7714800" cy="2392920"/>
          </a:xfrm>
          <a:prstGeom prst="rect">
            <a:avLst/>
          </a:prstGeom>
          <a:noFill/>
          <a:ln cap="rnd" w="38160">
            <a:solidFill>
              <a:schemeClr val="accent5">
                <a:lumMod val="50000"/>
              </a:schemeClr>
            </a:solidFill>
            <a:prstDash val="dashDot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90000"/>
              </a:lnSpc>
            </a:pPr>
            <a:r>
              <a:rPr b="0" lang="ru-RU" sz="2800" spc="-1" strike="noStrike">
                <a:solidFill>
                  <a:srgbClr val="002060"/>
                </a:solidFill>
                <a:latin typeface="Times New Roman"/>
              </a:rPr>
              <a:t>При сравнении двух предметов или лиц, обладающих неодинаковыми качествами, часто употребляется конструкция </a:t>
            </a:r>
            <a:endParaRPr b="0" lang="ru-RU" sz="2800" spc="-1" strike="noStrike">
              <a:latin typeface="Arial"/>
            </a:endParaRPr>
          </a:p>
          <a:p>
            <a:pPr algn="ctr">
              <a:lnSpc>
                <a:spcPct val="90000"/>
              </a:lnSpc>
            </a:pPr>
            <a:r>
              <a:rPr b="0" lang="ru-RU" sz="2800" spc="-1" strike="noStrike">
                <a:solidFill>
                  <a:srgbClr val="002060"/>
                </a:solidFill>
                <a:latin typeface="Times New Roman"/>
              </a:rPr>
              <a:t>( не такой же…как). Прилагательное ставится между </a:t>
            </a:r>
            <a:r>
              <a:rPr b="0" lang="ru-RU" sz="2800" spc="-1" strike="noStrike">
                <a:solidFill>
                  <a:srgbClr val="c00000"/>
                </a:solidFill>
                <a:latin typeface="Times New Roman"/>
              </a:rPr>
              <a:t>not as</a:t>
            </a:r>
            <a:r>
              <a:rPr b="0" lang="ru-RU" sz="2800" spc="-1" strike="noStrike">
                <a:solidFill>
                  <a:srgbClr val="002060"/>
                </a:solidFill>
                <a:latin typeface="Times New Roman"/>
              </a:rPr>
              <a:t> и </a:t>
            </a:r>
            <a:r>
              <a:rPr b="0" lang="ru-RU" sz="2800" spc="-1" strike="noStrike">
                <a:solidFill>
                  <a:srgbClr val="c00000"/>
                </a:solidFill>
                <a:latin typeface="Times New Roman"/>
              </a:rPr>
              <a:t>as</a:t>
            </a:r>
            <a:r>
              <a:rPr b="0" lang="ru-RU" sz="2800" spc="-1" strike="noStrike">
                <a:solidFill>
                  <a:srgbClr val="002060"/>
                </a:solidFill>
                <a:latin typeface="Times New Roman"/>
              </a:rPr>
              <a:t>.</a:t>
            </a:r>
            <a:endParaRPr b="0" lang="ru-RU" sz="2800" spc="-1" strike="noStrike">
              <a:latin typeface="Arial"/>
            </a:endParaRPr>
          </a:p>
          <a:p>
            <a:pPr algn="ctr">
              <a:lnSpc>
                <a:spcPct val="90000"/>
              </a:lnSpc>
            </a:pPr>
            <a:r>
              <a:rPr b="0" lang="ru-RU" sz="2800" spc="-1" strike="noStrike">
                <a:solidFill>
                  <a:srgbClr val="002060"/>
                </a:solidFill>
                <a:latin typeface="Times New Roman"/>
              </a:rPr>
              <a:t>This house is   not </a:t>
            </a:r>
            <a:r>
              <a:rPr b="0" lang="ru-RU" sz="2800" spc="-1" strike="noStrike">
                <a:solidFill>
                  <a:srgbClr val="c00000"/>
                </a:solidFill>
                <a:latin typeface="Times New Roman"/>
              </a:rPr>
              <a:t>as</a:t>
            </a:r>
            <a:r>
              <a:rPr b="0" lang="ru-RU" sz="2800" spc="-1" strike="noStrike">
                <a:solidFill>
                  <a:srgbClr val="002060"/>
                </a:solidFill>
                <a:latin typeface="Times New Roman"/>
              </a:rPr>
              <a:t> </a:t>
            </a:r>
            <a:r>
              <a:rPr b="0" lang="ru-RU" sz="2800" spc="-1" strike="noStrike" u="sng">
                <a:solidFill>
                  <a:srgbClr val="002060"/>
                </a:solidFill>
                <a:uFillTx/>
                <a:latin typeface="Times New Roman"/>
              </a:rPr>
              <a:t>high</a:t>
            </a:r>
            <a:r>
              <a:rPr b="0" lang="ru-RU" sz="2800" spc="-1" strike="noStrike">
                <a:solidFill>
                  <a:srgbClr val="002060"/>
                </a:solidFill>
                <a:latin typeface="Times New Roman"/>
              </a:rPr>
              <a:t> </a:t>
            </a:r>
            <a:r>
              <a:rPr b="0" lang="ru-RU" sz="2800" spc="-1" strike="noStrike">
                <a:solidFill>
                  <a:srgbClr val="c00000"/>
                </a:solidFill>
                <a:latin typeface="Times New Roman"/>
              </a:rPr>
              <a:t>as</a:t>
            </a:r>
            <a:r>
              <a:rPr b="0" lang="ru-RU" sz="2800" spc="-1" strike="noStrike">
                <a:solidFill>
                  <a:srgbClr val="002060"/>
                </a:solidFill>
                <a:latin typeface="Times New Roman"/>
              </a:rPr>
              <a:t> that one. </a:t>
            </a:r>
            <a:endParaRPr b="0" lang="ru-RU" sz="2800" spc="-1" strike="noStrike">
              <a:latin typeface="Arial"/>
            </a:endParaRPr>
          </a:p>
        </p:txBody>
      </p:sp>
      <p:sp>
        <p:nvSpPr>
          <p:cNvPr id="217" name="CustomShape 5"/>
          <p:cNvSpPr/>
          <p:nvPr/>
        </p:nvSpPr>
        <p:spPr>
          <a:xfrm>
            <a:off x="1714320" y="785880"/>
            <a:ext cx="542880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ru-RU" sz="3600" spc="-1" strike="noStrike">
                <a:solidFill>
                  <a:srgbClr val="002060"/>
                </a:solidFill>
                <a:latin typeface="Times New Roman"/>
              </a:rPr>
              <a:t>Конструкция</a:t>
            </a:r>
            <a:r>
              <a:rPr b="0" lang="ru-RU" sz="3600" spc="-1" strike="noStrike">
                <a:solidFill>
                  <a:srgbClr val="c00000"/>
                </a:solidFill>
                <a:latin typeface="Times New Roman"/>
              </a:rPr>
              <a:t> not as…as</a:t>
            </a:r>
            <a:endParaRPr b="0" lang="ru-RU" sz="3600" spc="-1" strike="noStrike">
              <a:latin typeface="Arial"/>
            </a:endParaRPr>
          </a:p>
        </p:txBody>
      </p:sp>
      <p:pic>
        <p:nvPicPr>
          <p:cNvPr id="218" name="Picture 2" descr=""/>
          <p:cNvPicPr/>
          <p:nvPr/>
        </p:nvPicPr>
        <p:blipFill>
          <a:blip r:embed="rId1"/>
          <a:stretch/>
        </p:blipFill>
        <p:spPr>
          <a:xfrm>
            <a:off x="4786200" y="4500720"/>
            <a:ext cx="2952360" cy="2001960"/>
          </a:xfrm>
          <a:prstGeom prst="rect">
            <a:avLst/>
          </a:prstGeom>
          <a:ln>
            <a:noFill/>
          </a:ln>
        </p:spPr>
      </p:pic>
      <p:pic>
        <p:nvPicPr>
          <p:cNvPr id="219" name="Picture 8" descr=""/>
          <p:cNvPicPr/>
          <p:nvPr/>
        </p:nvPicPr>
        <p:blipFill>
          <a:blip r:embed="rId2"/>
          <a:stretch/>
        </p:blipFill>
        <p:spPr>
          <a:xfrm>
            <a:off x="1071360" y="4643280"/>
            <a:ext cx="2499840" cy="16952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CustomShape 1"/>
          <p:cNvSpPr/>
          <p:nvPr/>
        </p:nvSpPr>
        <p:spPr>
          <a:xfrm>
            <a:off x="214200" y="357120"/>
            <a:ext cx="8643600" cy="6214680"/>
          </a:xfrm>
          <a:prstGeom prst="round2DiagRect">
            <a:avLst>
              <a:gd name="adj1" fmla="val 16667"/>
              <a:gd name="adj2" fmla="val 0"/>
            </a:avLst>
          </a:prstGeom>
          <a:noFill/>
          <a:ln w="41400">
            <a:solidFill>
              <a:srgbClr val="0099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1" name="CustomShape 2"/>
          <p:cNvSpPr/>
          <p:nvPr/>
        </p:nvSpPr>
        <p:spPr>
          <a:xfrm>
            <a:off x="366840" y="509400"/>
            <a:ext cx="8643600" cy="6214680"/>
          </a:xfrm>
          <a:prstGeom prst="round2DiagRect">
            <a:avLst>
              <a:gd name="adj1" fmla="val 16667"/>
              <a:gd name="adj2" fmla="val 0"/>
            </a:avLst>
          </a:prstGeom>
          <a:noFill/>
          <a:ln w="41400">
            <a:solidFill>
              <a:srgbClr val="0099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2" name="CustomShape 3"/>
          <p:cNvSpPr/>
          <p:nvPr/>
        </p:nvSpPr>
        <p:spPr>
          <a:xfrm>
            <a:off x="7715160" y="642960"/>
            <a:ext cx="1056960" cy="914040"/>
          </a:xfrm>
          <a:prstGeom prst="ellipse">
            <a:avLst/>
          </a:prstGeom>
          <a:solidFill>
            <a:schemeClr val="bg1"/>
          </a:solidFill>
          <a:ln>
            <a:solidFill>
              <a:srgbClr val="339933"/>
            </a:solidFill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200" spc="-1" strike="noStrike">
                <a:solidFill>
                  <a:srgbClr val="c00000"/>
                </a:solidFill>
                <a:latin typeface="Calibri"/>
              </a:rPr>
              <a:t>English</a:t>
            </a:r>
            <a:endParaRPr b="0" lang="ru-RU" sz="1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000" spc="-1" strike="noStrike">
                <a:solidFill>
                  <a:srgbClr val="c00000"/>
                </a:solidFill>
                <a:latin typeface="Calibri"/>
              </a:rPr>
              <a:t>Grammar</a:t>
            </a:r>
            <a:endParaRPr b="0" lang="ru-RU" sz="1000" spc="-1" strike="noStrike">
              <a:latin typeface="Arial"/>
            </a:endParaRPr>
          </a:p>
        </p:txBody>
      </p:sp>
      <p:sp>
        <p:nvSpPr>
          <p:cNvPr id="223" name="CustomShape 4"/>
          <p:cNvSpPr/>
          <p:nvPr/>
        </p:nvSpPr>
        <p:spPr>
          <a:xfrm>
            <a:off x="714240" y="1857240"/>
            <a:ext cx="7786440" cy="3970080"/>
          </a:xfrm>
          <a:prstGeom prst="rect">
            <a:avLst/>
          </a:prstGeom>
          <a:noFill/>
          <a:ln cap="rnd" w="38160">
            <a:solidFill>
              <a:schemeClr val="accent5">
                <a:lumMod val="50000"/>
              </a:schemeClr>
            </a:solidFill>
            <a:prstDash val="dashDot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90000"/>
              </a:lnSpc>
            </a:pPr>
            <a:endParaRPr b="0" lang="ru-RU" sz="1800" spc="-1" strike="noStrike">
              <a:latin typeface="Arial"/>
            </a:endParaRPr>
          </a:p>
          <a:p>
            <a:pPr algn="ctr">
              <a:lnSpc>
                <a:spcPct val="90000"/>
              </a:lnSpc>
            </a:pPr>
            <a:endParaRPr b="0" lang="ru-RU" sz="1800" spc="-1" strike="noStrike">
              <a:latin typeface="Arial"/>
            </a:endParaRPr>
          </a:p>
          <a:p>
            <a:pPr algn="ctr">
              <a:lnSpc>
                <a:spcPct val="90000"/>
              </a:lnSpc>
            </a:pPr>
            <a:endParaRPr b="0" lang="ru-RU" sz="1800" spc="-1" strike="noStrike">
              <a:latin typeface="Arial"/>
            </a:endParaRPr>
          </a:p>
          <a:p>
            <a:pPr algn="ctr">
              <a:lnSpc>
                <a:spcPct val="90000"/>
              </a:lnSpc>
            </a:pPr>
            <a:endParaRPr b="0" lang="ru-RU" sz="1800" spc="-1" strike="noStrike">
              <a:latin typeface="Arial"/>
            </a:endParaRPr>
          </a:p>
          <a:p>
            <a:pPr algn="ctr">
              <a:lnSpc>
                <a:spcPct val="90000"/>
              </a:lnSpc>
            </a:pPr>
            <a:endParaRPr b="0" lang="ru-RU" sz="1800" spc="-1" strike="noStrike">
              <a:latin typeface="Arial"/>
            </a:endParaRPr>
          </a:p>
          <a:p>
            <a:pPr algn="ctr">
              <a:lnSpc>
                <a:spcPct val="90000"/>
              </a:lnSpc>
            </a:pPr>
            <a:endParaRPr b="0" lang="ru-RU" sz="1800" spc="-1" strike="noStrike">
              <a:latin typeface="Arial"/>
            </a:endParaRPr>
          </a:p>
          <a:p>
            <a:pPr algn="ctr">
              <a:lnSpc>
                <a:spcPct val="90000"/>
              </a:lnSpc>
            </a:pPr>
            <a:endParaRPr b="0" lang="ru-RU" sz="1800" spc="-1" strike="noStrike">
              <a:latin typeface="Arial"/>
            </a:endParaRPr>
          </a:p>
          <a:p>
            <a:pPr algn="ctr">
              <a:lnSpc>
                <a:spcPct val="90000"/>
              </a:lnSpc>
            </a:pPr>
            <a:endParaRPr b="0" lang="ru-RU" sz="1800" spc="-1" strike="noStrike">
              <a:latin typeface="Arial"/>
            </a:endParaRPr>
          </a:p>
          <a:p>
            <a:pPr algn="ctr">
              <a:lnSpc>
                <a:spcPct val="90000"/>
              </a:lnSpc>
            </a:pPr>
            <a:endParaRPr b="0" lang="ru-RU" sz="1800" spc="-1" strike="noStrike">
              <a:latin typeface="Arial"/>
            </a:endParaRPr>
          </a:p>
          <a:p>
            <a:pPr algn="ctr">
              <a:lnSpc>
                <a:spcPct val="90000"/>
              </a:lnSpc>
            </a:pPr>
            <a:r>
              <a:rPr b="0" lang="ru-RU" sz="2800" spc="-1" strike="noStrike">
                <a:solidFill>
                  <a:srgbClr val="002060"/>
                </a:solidFill>
                <a:latin typeface="Times New Roman"/>
              </a:rPr>
              <a:t> </a:t>
            </a:r>
            <a:endParaRPr b="0" lang="ru-RU" sz="2800" spc="-1" strike="noStrike">
              <a:latin typeface="Arial"/>
            </a:endParaRPr>
          </a:p>
        </p:txBody>
      </p:sp>
      <p:sp>
        <p:nvSpPr>
          <p:cNvPr id="224" name="CustomShape 5"/>
          <p:cNvSpPr/>
          <p:nvPr/>
        </p:nvSpPr>
        <p:spPr>
          <a:xfrm>
            <a:off x="857160" y="785880"/>
            <a:ext cx="6786360" cy="791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ru-RU" sz="2800" spc="-1" strike="noStrike">
                <a:solidFill>
                  <a:srgbClr val="c00000"/>
                </a:solidFill>
                <a:latin typeface="Times New Roman"/>
              </a:rPr>
              <a:t>Запомни сравнительные конструкции!  </a:t>
            </a:r>
            <a:endParaRPr b="0" lang="ru-RU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800" spc="-1" strike="noStrike">
              <a:latin typeface="Arial"/>
            </a:endParaRPr>
          </a:p>
        </p:txBody>
      </p:sp>
      <p:pic>
        <p:nvPicPr>
          <p:cNvPr id="225" name="Picture 2" descr=""/>
          <p:cNvPicPr/>
          <p:nvPr/>
        </p:nvPicPr>
        <p:blipFill>
          <a:blip r:embed="rId1"/>
          <a:stretch/>
        </p:blipFill>
        <p:spPr>
          <a:xfrm>
            <a:off x="6643800" y="4929120"/>
            <a:ext cx="1228320" cy="1428480"/>
          </a:xfrm>
          <a:prstGeom prst="rect">
            <a:avLst/>
          </a:prstGeom>
          <a:ln>
            <a:noFill/>
          </a:ln>
        </p:spPr>
      </p:pic>
      <p:pic>
        <p:nvPicPr>
          <p:cNvPr id="226" name="Picture 6" descr=""/>
          <p:cNvPicPr/>
          <p:nvPr/>
        </p:nvPicPr>
        <p:blipFill>
          <a:blip r:embed="rId2"/>
          <a:stretch/>
        </p:blipFill>
        <p:spPr>
          <a:xfrm>
            <a:off x="1000080" y="5191200"/>
            <a:ext cx="999720" cy="999720"/>
          </a:xfrm>
          <a:prstGeom prst="rect">
            <a:avLst/>
          </a:prstGeom>
          <a:ln>
            <a:noFill/>
          </a:ln>
        </p:spPr>
      </p:pic>
      <p:sp>
        <p:nvSpPr>
          <p:cNvPr id="227" name="CustomShape 6"/>
          <p:cNvSpPr/>
          <p:nvPr/>
        </p:nvSpPr>
        <p:spPr>
          <a:xfrm>
            <a:off x="857160" y="2025360"/>
            <a:ext cx="3285720" cy="2776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marL="457200">
              <a:lnSpc>
                <a:spcPct val="90000"/>
              </a:lnSpc>
            </a:pPr>
            <a:r>
              <a:rPr b="0" lang="ru-RU" sz="2800" spc="-1" strike="noStrike">
                <a:solidFill>
                  <a:srgbClr val="002060"/>
                </a:solidFill>
                <a:latin typeface="Times New Roman"/>
              </a:rPr>
              <a:t>much more young </a:t>
            </a:r>
            <a:endParaRPr b="0" lang="ru-RU" sz="2800" spc="-1" strike="noStrike">
              <a:latin typeface="Arial"/>
            </a:endParaRPr>
          </a:p>
          <a:p>
            <a:pPr marL="457200">
              <a:lnSpc>
                <a:spcPct val="90000"/>
              </a:lnSpc>
            </a:pPr>
            <a:r>
              <a:rPr b="0" lang="ru-RU" sz="2800" spc="-1" strike="noStrike">
                <a:solidFill>
                  <a:srgbClr val="002060"/>
                </a:solidFill>
                <a:latin typeface="Times New Roman"/>
              </a:rPr>
              <a:t> </a:t>
            </a:r>
            <a:r>
              <a:rPr b="0" lang="ru-RU" sz="2800" spc="-1" strike="noStrike">
                <a:solidFill>
                  <a:srgbClr val="002060"/>
                </a:solidFill>
                <a:latin typeface="Times New Roman"/>
              </a:rPr>
              <a:t>far more young </a:t>
            </a:r>
            <a:endParaRPr b="0" lang="ru-RU" sz="2800" spc="-1" strike="noStrike">
              <a:latin typeface="Arial"/>
            </a:endParaRPr>
          </a:p>
          <a:p>
            <a:pPr marL="457200">
              <a:lnSpc>
                <a:spcPct val="90000"/>
              </a:lnSpc>
            </a:pPr>
            <a:r>
              <a:rPr b="0" lang="ru-RU" sz="2800" spc="-1" strike="noStrike">
                <a:solidFill>
                  <a:srgbClr val="002060"/>
                </a:solidFill>
                <a:latin typeface="Times New Roman"/>
              </a:rPr>
              <a:t> </a:t>
            </a:r>
            <a:r>
              <a:rPr b="0" lang="ru-RU" sz="2800" spc="-1" strike="noStrike">
                <a:solidFill>
                  <a:srgbClr val="002060"/>
                </a:solidFill>
                <a:latin typeface="Times New Roman"/>
              </a:rPr>
              <a:t>too young </a:t>
            </a:r>
            <a:endParaRPr b="0" lang="ru-RU" sz="2800" spc="-1" strike="noStrike">
              <a:latin typeface="Arial"/>
            </a:endParaRPr>
          </a:p>
          <a:p>
            <a:pPr marL="457200">
              <a:lnSpc>
                <a:spcPct val="90000"/>
              </a:lnSpc>
            </a:pPr>
            <a:r>
              <a:rPr b="0" lang="ru-RU" sz="2800" spc="-1" strike="noStrike">
                <a:solidFill>
                  <a:srgbClr val="002060"/>
                </a:solidFill>
                <a:latin typeface="Times New Roman"/>
              </a:rPr>
              <a:t> </a:t>
            </a:r>
            <a:r>
              <a:rPr b="0" lang="ru-RU" sz="2800" spc="-1" strike="noStrike">
                <a:solidFill>
                  <a:srgbClr val="002060"/>
                </a:solidFill>
                <a:latin typeface="Times New Roman"/>
              </a:rPr>
              <a:t>very young </a:t>
            </a:r>
            <a:endParaRPr b="0" lang="ru-RU" sz="2800" spc="-1" strike="noStrike">
              <a:latin typeface="Arial"/>
            </a:endParaRPr>
          </a:p>
          <a:p>
            <a:pPr marL="457200">
              <a:lnSpc>
                <a:spcPct val="90000"/>
              </a:lnSpc>
            </a:pPr>
            <a:r>
              <a:rPr b="0" lang="ru-RU" sz="2800" spc="-1" strike="noStrike">
                <a:solidFill>
                  <a:srgbClr val="002060"/>
                </a:solidFill>
                <a:latin typeface="Times New Roman"/>
              </a:rPr>
              <a:t> </a:t>
            </a:r>
            <a:r>
              <a:rPr b="0" lang="ru-RU" sz="2800" spc="-1" strike="noStrike">
                <a:solidFill>
                  <a:srgbClr val="002060"/>
                </a:solidFill>
                <a:latin typeface="Times New Roman"/>
              </a:rPr>
              <a:t>so young </a:t>
            </a:r>
            <a:endParaRPr b="0" lang="ru-RU" sz="2800" spc="-1" strike="noStrike">
              <a:latin typeface="Arial"/>
            </a:endParaRPr>
          </a:p>
          <a:p>
            <a:pPr marL="457200">
              <a:lnSpc>
                <a:spcPct val="90000"/>
              </a:lnSpc>
            </a:pPr>
            <a:r>
              <a:rPr b="0" lang="ru-RU" sz="2800" spc="-1" strike="noStrike">
                <a:solidFill>
                  <a:srgbClr val="002060"/>
                </a:solidFill>
                <a:latin typeface="Times New Roman"/>
              </a:rPr>
              <a:t>quite young </a:t>
            </a:r>
            <a:endParaRPr b="0" lang="ru-RU" sz="2800" spc="-1" strike="noStrike">
              <a:latin typeface="Arial"/>
            </a:endParaRPr>
          </a:p>
          <a:p>
            <a:pPr marL="457200">
              <a:lnSpc>
                <a:spcPct val="90000"/>
              </a:lnSpc>
            </a:pPr>
            <a:r>
              <a:rPr b="0" lang="ru-RU" sz="2800" spc="-1" strike="noStrike">
                <a:solidFill>
                  <a:srgbClr val="002060"/>
                </a:solidFill>
                <a:latin typeface="Times New Roman"/>
              </a:rPr>
              <a:t> </a:t>
            </a:r>
            <a:r>
              <a:rPr b="0" lang="ru-RU" sz="2800" spc="-1" strike="noStrike">
                <a:solidFill>
                  <a:srgbClr val="002060"/>
                </a:solidFill>
                <a:latin typeface="Times New Roman"/>
              </a:rPr>
              <a:t>rather young </a:t>
            </a:r>
            <a:endParaRPr b="0" lang="ru-RU" sz="2800" spc="-1" strike="noStrike">
              <a:latin typeface="Arial"/>
            </a:endParaRPr>
          </a:p>
        </p:txBody>
      </p:sp>
      <p:sp>
        <p:nvSpPr>
          <p:cNvPr id="228" name="CustomShape 7"/>
          <p:cNvSpPr/>
          <p:nvPr/>
        </p:nvSpPr>
        <p:spPr>
          <a:xfrm>
            <a:off x="4857840" y="2143080"/>
            <a:ext cx="3350520" cy="2776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marL="457200" algn="ctr">
              <a:lnSpc>
                <a:spcPct val="90000"/>
              </a:lnSpc>
            </a:pPr>
            <a:r>
              <a:rPr b="0" lang="ru-RU" sz="2800" spc="-1" strike="noStrike">
                <a:solidFill>
                  <a:srgbClr val="002060"/>
                </a:solidFill>
                <a:latin typeface="Times New Roman"/>
              </a:rPr>
              <a:t>гораздо младше</a:t>
            </a:r>
            <a:endParaRPr b="0" lang="ru-RU" sz="2800" spc="-1" strike="noStrike">
              <a:latin typeface="Arial"/>
            </a:endParaRPr>
          </a:p>
          <a:p>
            <a:pPr marL="457200" algn="ctr">
              <a:lnSpc>
                <a:spcPct val="90000"/>
              </a:lnSpc>
            </a:pPr>
            <a:r>
              <a:rPr b="0" lang="ru-RU" sz="2800" spc="-1" strike="noStrike">
                <a:solidFill>
                  <a:srgbClr val="002060"/>
                </a:solidFill>
                <a:latin typeface="Times New Roman"/>
              </a:rPr>
              <a:t> </a:t>
            </a:r>
            <a:endParaRPr b="0" lang="ru-RU" sz="2800" spc="-1" strike="noStrike">
              <a:latin typeface="Arial"/>
            </a:endParaRPr>
          </a:p>
          <a:p>
            <a:pPr marL="457200" algn="ctr">
              <a:lnSpc>
                <a:spcPct val="90000"/>
              </a:lnSpc>
            </a:pPr>
            <a:r>
              <a:rPr b="0" lang="ru-RU" sz="2800" spc="-1" strike="noStrike">
                <a:solidFill>
                  <a:srgbClr val="002060"/>
                </a:solidFill>
                <a:latin typeface="Times New Roman"/>
              </a:rPr>
              <a:t> </a:t>
            </a:r>
            <a:r>
              <a:rPr b="0" lang="ru-RU" sz="2800" spc="-1" strike="noStrike">
                <a:solidFill>
                  <a:srgbClr val="002060"/>
                </a:solidFill>
                <a:latin typeface="Times New Roman"/>
              </a:rPr>
              <a:t>слишком молод </a:t>
            </a:r>
            <a:endParaRPr b="0" lang="ru-RU" sz="2800" spc="-1" strike="noStrike">
              <a:latin typeface="Arial"/>
            </a:endParaRPr>
          </a:p>
          <a:p>
            <a:pPr marL="457200" algn="ctr">
              <a:lnSpc>
                <a:spcPct val="90000"/>
              </a:lnSpc>
            </a:pPr>
            <a:r>
              <a:rPr b="0" lang="ru-RU" sz="2800" spc="-1" strike="noStrike">
                <a:solidFill>
                  <a:srgbClr val="002060"/>
                </a:solidFill>
                <a:latin typeface="Times New Roman"/>
              </a:rPr>
              <a:t> </a:t>
            </a:r>
            <a:r>
              <a:rPr b="0" lang="ru-RU" sz="2800" spc="-1" strike="noStrike">
                <a:solidFill>
                  <a:srgbClr val="002060"/>
                </a:solidFill>
                <a:latin typeface="Times New Roman"/>
              </a:rPr>
              <a:t>очень молод </a:t>
            </a:r>
            <a:endParaRPr b="0" lang="ru-RU" sz="2800" spc="-1" strike="noStrike">
              <a:latin typeface="Arial"/>
            </a:endParaRPr>
          </a:p>
          <a:p>
            <a:pPr marL="457200" algn="ctr">
              <a:lnSpc>
                <a:spcPct val="90000"/>
              </a:lnSpc>
            </a:pPr>
            <a:r>
              <a:rPr b="0" lang="ru-RU" sz="2800" spc="-1" strike="noStrike">
                <a:solidFill>
                  <a:srgbClr val="002060"/>
                </a:solidFill>
                <a:latin typeface="Times New Roman"/>
              </a:rPr>
              <a:t> </a:t>
            </a:r>
            <a:r>
              <a:rPr b="0" lang="ru-RU" sz="2800" spc="-1" strike="noStrike">
                <a:solidFill>
                  <a:srgbClr val="002060"/>
                </a:solidFill>
                <a:latin typeface="Times New Roman"/>
              </a:rPr>
              <a:t>так молод </a:t>
            </a:r>
            <a:endParaRPr b="0" lang="ru-RU" sz="2800" spc="-1" strike="noStrike">
              <a:latin typeface="Arial"/>
            </a:endParaRPr>
          </a:p>
          <a:p>
            <a:pPr marL="457200" algn="ctr">
              <a:lnSpc>
                <a:spcPct val="90000"/>
              </a:lnSpc>
            </a:pPr>
            <a:r>
              <a:rPr b="0" lang="ru-RU" sz="2800" spc="-1" strike="noStrike">
                <a:solidFill>
                  <a:srgbClr val="002060"/>
                </a:solidFill>
                <a:latin typeface="Times New Roman"/>
              </a:rPr>
              <a:t>совсем молод </a:t>
            </a:r>
            <a:endParaRPr b="0" lang="ru-RU" sz="2800" spc="-1" strike="noStrike">
              <a:latin typeface="Arial"/>
            </a:endParaRPr>
          </a:p>
          <a:p>
            <a:pPr marL="457200" algn="ctr">
              <a:lnSpc>
                <a:spcPct val="90000"/>
              </a:lnSpc>
            </a:pPr>
            <a:r>
              <a:rPr b="0" lang="ru-RU" sz="2800" spc="-1" strike="noStrike">
                <a:solidFill>
                  <a:srgbClr val="002060"/>
                </a:solidFill>
                <a:latin typeface="Times New Roman"/>
              </a:rPr>
              <a:t> </a:t>
            </a:r>
            <a:r>
              <a:rPr b="0" lang="ru-RU" sz="2800" spc="-1" strike="noStrike">
                <a:solidFill>
                  <a:srgbClr val="002060"/>
                </a:solidFill>
                <a:latin typeface="Times New Roman"/>
              </a:rPr>
              <a:t>довольно молод </a:t>
            </a:r>
            <a:endParaRPr b="0" lang="ru-RU" sz="2800" spc="-1" strike="noStrike">
              <a:latin typeface="Arial"/>
            </a:endParaRPr>
          </a:p>
        </p:txBody>
      </p:sp>
      <p:sp>
        <p:nvSpPr>
          <p:cNvPr id="229" name="CustomShape 8"/>
          <p:cNvSpPr/>
          <p:nvPr/>
        </p:nvSpPr>
        <p:spPr>
          <a:xfrm>
            <a:off x="1870200" y="5214960"/>
            <a:ext cx="5030280" cy="39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ru-RU" sz="2000" spc="-1" strike="noStrike">
                <a:solidFill>
                  <a:srgbClr val="009900"/>
                </a:solidFill>
                <a:latin typeface="Times New Roman"/>
              </a:rPr>
              <a:t>This wolf is much more young than that one.</a:t>
            </a:r>
            <a:endParaRPr b="0" lang="ru-RU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CustomShape 1"/>
          <p:cNvSpPr/>
          <p:nvPr/>
        </p:nvSpPr>
        <p:spPr>
          <a:xfrm>
            <a:off x="366840" y="509400"/>
            <a:ext cx="8643600" cy="6214680"/>
          </a:xfrm>
          <a:prstGeom prst="round2DiagRect">
            <a:avLst>
              <a:gd name="adj1" fmla="val 16667"/>
              <a:gd name="adj2" fmla="val 0"/>
            </a:avLst>
          </a:prstGeom>
          <a:noFill/>
          <a:ln w="41400">
            <a:solidFill>
              <a:srgbClr val="0099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1" name="CustomShape 2"/>
          <p:cNvSpPr/>
          <p:nvPr/>
        </p:nvSpPr>
        <p:spPr>
          <a:xfrm>
            <a:off x="214200" y="357120"/>
            <a:ext cx="8643600" cy="6214680"/>
          </a:xfrm>
          <a:prstGeom prst="round2DiagRect">
            <a:avLst>
              <a:gd name="adj1" fmla="val 16667"/>
              <a:gd name="adj2" fmla="val 0"/>
            </a:avLst>
          </a:prstGeom>
          <a:noFill/>
          <a:ln w="41400">
            <a:solidFill>
              <a:srgbClr val="0099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2" name="CustomShape 3"/>
          <p:cNvSpPr/>
          <p:nvPr/>
        </p:nvSpPr>
        <p:spPr>
          <a:xfrm>
            <a:off x="7715160" y="642960"/>
            <a:ext cx="1056960" cy="914040"/>
          </a:xfrm>
          <a:prstGeom prst="ellipse">
            <a:avLst/>
          </a:prstGeom>
          <a:solidFill>
            <a:schemeClr val="bg1"/>
          </a:solidFill>
          <a:ln>
            <a:solidFill>
              <a:srgbClr val="339933"/>
            </a:solidFill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200" spc="-1" strike="noStrike">
                <a:solidFill>
                  <a:srgbClr val="c00000"/>
                </a:solidFill>
                <a:latin typeface="Calibri"/>
              </a:rPr>
              <a:t>English</a:t>
            </a:r>
            <a:endParaRPr b="0" lang="ru-RU" sz="1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000" spc="-1" strike="noStrike">
                <a:solidFill>
                  <a:srgbClr val="c00000"/>
                </a:solidFill>
                <a:latin typeface="Calibri"/>
              </a:rPr>
              <a:t>Grammar</a:t>
            </a:r>
            <a:endParaRPr b="0" lang="ru-RU" sz="1000" spc="-1" strike="noStrike">
              <a:latin typeface="Arial"/>
            </a:endParaRPr>
          </a:p>
        </p:txBody>
      </p:sp>
      <p:sp>
        <p:nvSpPr>
          <p:cNvPr id="233" name="CustomShape 4"/>
          <p:cNvSpPr/>
          <p:nvPr/>
        </p:nvSpPr>
        <p:spPr>
          <a:xfrm>
            <a:off x="714240" y="1857240"/>
            <a:ext cx="7714800" cy="4863600"/>
          </a:xfrm>
          <a:prstGeom prst="rect">
            <a:avLst/>
          </a:prstGeom>
          <a:noFill/>
          <a:ln cap="rnd" w="38160">
            <a:solidFill>
              <a:schemeClr val="accent5">
                <a:lumMod val="50000"/>
              </a:schemeClr>
            </a:solidFill>
            <a:prstDash val="dashDot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0" lang="ru-RU" sz="2400" spc="-1" strike="noStrike">
                <a:solidFill>
                  <a:srgbClr val="002060"/>
                </a:solidFill>
                <a:latin typeface="Times New Roman"/>
              </a:rPr>
              <a:t>Для усиления сравнительной степени часто употребляются слова: </a:t>
            </a:r>
            <a:endParaRPr b="0" lang="ru-RU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c00000"/>
                </a:solidFill>
                <a:latin typeface="Times New Roman"/>
              </a:rPr>
              <a:t>much или far (значительно, гораздо, намного) </a:t>
            </a: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c00000"/>
                </a:solidFill>
                <a:latin typeface="Times New Roman"/>
              </a:rPr>
              <a:t>still еще,</a:t>
            </a: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c00000"/>
                </a:solidFill>
                <a:latin typeface="Times New Roman"/>
              </a:rPr>
              <a:t>even даже</a:t>
            </a: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c00000"/>
                </a:solidFill>
                <a:latin typeface="Times New Roman"/>
              </a:rPr>
              <a:t>by far намного, безусловно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002060"/>
                </a:solidFill>
                <a:latin typeface="Times New Roman"/>
              </a:rPr>
              <a:t>Причем </a:t>
            </a:r>
            <a:r>
              <a:rPr b="0" lang="ru-RU" sz="2000" spc="-1" strike="noStrike">
                <a:solidFill>
                  <a:srgbClr val="c00000"/>
                </a:solidFill>
                <a:latin typeface="Times New Roman"/>
              </a:rPr>
              <a:t>much more </a:t>
            </a:r>
            <a:r>
              <a:rPr b="0" lang="ru-RU" sz="2000" spc="-1" strike="noStrike">
                <a:solidFill>
                  <a:srgbClr val="002060"/>
                </a:solidFill>
                <a:latin typeface="Times New Roman"/>
              </a:rPr>
              <a:t>и </a:t>
            </a:r>
            <a:r>
              <a:rPr b="0" lang="ru-RU" sz="2000" spc="-1" strike="noStrike">
                <a:solidFill>
                  <a:srgbClr val="c00000"/>
                </a:solidFill>
                <a:latin typeface="Times New Roman"/>
              </a:rPr>
              <a:t>far more </a:t>
            </a:r>
            <a:r>
              <a:rPr b="0" lang="ru-RU" sz="2000" spc="-1" strike="noStrike">
                <a:solidFill>
                  <a:srgbClr val="002060"/>
                </a:solidFill>
                <a:latin typeface="Times New Roman"/>
              </a:rPr>
              <a:t>используются перед неисчисляемыми  существительными, а </a:t>
            </a:r>
            <a:r>
              <a:rPr b="0" lang="ru-RU" sz="2000" spc="-1" strike="noStrike">
                <a:solidFill>
                  <a:srgbClr val="c00000"/>
                </a:solidFill>
                <a:latin typeface="Times New Roman"/>
              </a:rPr>
              <a:t>many more </a:t>
            </a:r>
            <a:r>
              <a:rPr b="0" lang="ru-RU" sz="2000" spc="-1" strike="noStrike">
                <a:solidFill>
                  <a:srgbClr val="002060"/>
                </a:solidFill>
                <a:latin typeface="Times New Roman"/>
              </a:rPr>
              <a:t>перед исчисляемыми  существительными: </a:t>
            </a:r>
            <a:endParaRPr b="0" lang="ru-RU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c00000"/>
                </a:solidFill>
                <a:latin typeface="Times New Roman"/>
              </a:rPr>
              <a:t>My brother is much older than me. </a:t>
            </a: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c00000"/>
                </a:solidFill>
                <a:latin typeface="Times New Roman"/>
              </a:rPr>
              <a:t>Мой брат гораздо старше меня.</a:t>
            </a: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c00000"/>
                </a:solidFill>
                <a:latin typeface="Times New Roman"/>
              </a:rPr>
              <a:t>This dress is far better than that one.</a:t>
            </a: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c00000"/>
                </a:solidFill>
                <a:latin typeface="Times New Roman"/>
              </a:rPr>
              <a:t>Это платье значительно лучше того.</a:t>
            </a: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c00000"/>
                </a:solidFill>
                <a:latin typeface="Times New Roman"/>
              </a:rPr>
              <a:t>It is still hotter today.</a:t>
            </a: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c00000"/>
                </a:solidFill>
                <a:latin typeface="Times New Roman"/>
              </a:rPr>
              <a:t>Сегодня еще жарче. </a:t>
            </a:r>
            <a:endParaRPr b="0" lang="ru-RU" sz="1800" spc="-1" strike="noStrike">
              <a:latin typeface="Arial"/>
            </a:endParaRPr>
          </a:p>
          <a:p>
            <a:pPr marL="457200" algn="ctr">
              <a:lnSpc>
                <a:spcPct val="90000"/>
              </a:lnSpc>
            </a:pPr>
            <a:r>
              <a:rPr b="0" lang="ru-RU" sz="2800" spc="-1" strike="noStrike">
                <a:solidFill>
                  <a:srgbClr val="000000"/>
                </a:solidFill>
                <a:latin typeface="Times New Roman"/>
              </a:rPr>
              <a:t> </a:t>
            </a:r>
            <a:endParaRPr b="0" lang="ru-RU" sz="2800" spc="-1" strike="noStrike">
              <a:latin typeface="Arial"/>
            </a:endParaRPr>
          </a:p>
        </p:txBody>
      </p:sp>
      <p:sp>
        <p:nvSpPr>
          <p:cNvPr id="234" name="CustomShape 5"/>
          <p:cNvSpPr/>
          <p:nvPr/>
        </p:nvSpPr>
        <p:spPr>
          <a:xfrm>
            <a:off x="3357720" y="1071720"/>
            <a:ext cx="2941920" cy="699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4000" spc="-1" strike="noStrike">
                <a:solidFill>
                  <a:srgbClr val="c00000"/>
                </a:solidFill>
                <a:latin typeface="Times New Roman"/>
              </a:rPr>
              <a:t>Запомни!</a:t>
            </a:r>
            <a:endParaRPr b="0" lang="ru-RU" sz="4000" spc="-1" strike="noStrike">
              <a:latin typeface="Arial"/>
            </a:endParaRPr>
          </a:p>
        </p:txBody>
      </p:sp>
      <p:pic>
        <p:nvPicPr>
          <p:cNvPr id="235" name="Picture 2" descr=""/>
          <p:cNvPicPr/>
          <p:nvPr/>
        </p:nvPicPr>
        <p:blipFill>
          <a:blip r:embed="rId1"/>
          <a:stretch/>
        </p:blipFill>
        <p:spPr>
          <a:xfrm>
            <a:off x="1285920" y="4786200"/>
            <a:ext cx="999720" cy="1382760"/>
          </a:xfrm>
          <a:prstGeom prst="rect">
            <a:avLst/>
          </a:prstGeom>
          <a:ln>
            <a:noFill/>
          </a:ln>
        </p:spPr>
      </p:pic>
      <p:pic>
        <p:nvPicPr>
          <p:cNvPr id="236" name="Picture 4" descr=""/>
          <p:cNvPicPr/>
          <p:nvPr/>
        </p:nvPicPr>
        <p:blipFill>
          <a:blip r:embed="rId2"/>
          <a:stretch/>
        </p:blipFill>
        <p:spPr>
          <a:xfrm>
            <a:off x="6786720" y="4572000"/>
            <a:ext cx="1023480" cy="12283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CustomShape 1"/>
          <p:cNvSpPr/>
          <p:nvPr/>
        </p:nvSpPr>
        <p:spPr>
          <a:xfrm>
            <a:off x="366840" y="509400"/>
            <a:ext cx="8643600" cy="6214680"/>
          </a:xfrm>
          <a:prstGeom prst="round2DiagRect">
            <a:avLst>
              <a:gd name="adj1" fmla="val 16667"/>
              <a:gd name="adj2" fmla="val 0"/>
            </a:avLst>
          </a:prstGeom>
          <a:noFill/>
          <a:ln w="41400">
            <a:solidFill>
              <a:srgbClr val="0099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8" name="CustomShape 2"/>
          <p:cNvSpPr/>
          <p:nvPr/>
        </p:nvSpPr>
        <p:spPr>
          <a:xfrm>
            <a:off x="214200" y="357120"/>
            <a:ext cx="8643600" cy="6214680"/>
          </a:xfrm>
          <a:prstGeom prst="round2DiagRect">
            <a:avLst>
              <a:gd name="adj1" fmla="val 16667"/>
              <a:gd name="adj2" fmla="val 0"/>
            </a:avLst>
          </a:prstGeom>
          <a:noFill/>
          <a:ln w="41400">
            <a:solidFill>
              <a:srgbClr val="0099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9" name="CustomShape 3"/>
          <p:cNvSpPr/>
          <p:nvPr/>
        </p:nvSpPr>
        <p:spPr>
          <a:xfrm>
            <a:off x="7715160" y="642960"/>
            <a:ext cx="1056960" cy="914040"/>
          </a:xfrm>
          <a:prstGeom prst="ellipse">
            <a:avLst/>
          </a:prstGeom>
          <a:solidFill>
            <a:schemeClr val="bg1"/>
          </a:solidFill>
          <a:ln>
            <a:solidFill>
              <a:srgbClr val="339933"/>
            </a:solidFill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200" spc="-1" strike="noStrike">
                <a:solidFill>
                  <a:srgbClr val="c00000"/>
                </a:solidFill>
                <a:latin typeface="Calibri"/>
              </a:rPr>
              <a:t>English</a:t>
            </a:r>
            <a:endParaRPr b="0" lang="ru-RU" sz="1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000" spc="-1" strike="noStrike">
                <a:solidFill>
                  <a:srgbClr val="c00000"/>
                </a:solidFill>
                <a:latin typeface="Calibri"/>
              </a:rPr>
              <a:t>Grammar</a:t>
            </a:r>
            <a:endParaRPr b="0" lang="ru-RU" sz="1000" spc="-1" strike="noStrike">
              <a:latin typeface="Arial"/>
            </a:endParaRPr>
          </a:p>
        </p:txBody>
      </p:sp>
      <p:sp>
        <p:nvSpPr>
          <p:cNvPr id="240" name="CustomShape 4"/>
          <p:cNvSpPr/>
          <p:nvPr/>
        </p:nvSpPr>
        <p:spPr>
          <a:xfrm>
            <a:off x="714240" y="1857240"/>
            <a:ext cx="7714800" cy="4496400"/>
          </a:xfrm>
          <a:prstGeom prst="rect">
            <a:avLst/>
          </a:prstGeom>
          <a:noFill/>
          <a:ln cap="rnd" w="38160">
            <a:solidFill>
              <a:schemeClr val="accent5">
                <a:lumMod val="50000"/>
              </a:schemeClr>
            </a:solidFill>
            <a:prstDash val="dashDot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2800" spc="-1" strike="noStrike">
                <a:solidFill>
                  <a:srgbClr val="002060"/>
                </a:solidFill>
                <a:latin typeface="Times New Roman"/>
              </a:rPr>
              <a:t>При передаче зависимости одного качества от другого используется конструкция </a:t>
            </a:r>
            <a:endParaRPr b="0" lang="ru-RU" sz="2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4000" spc="-1" strike="noStrike">
                <a:solidFill>
                  <a:srgbClr val="c00000"/>
                </a:solidFill>
                <a:latin typeface="Times New Roman"/>
              </a:rPr>
              <a:t>the… the</a:t>
            </a:r>
            <a:endParaRPr b="0" lang="ru-RU" sz="4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4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800" spc="-1" strike="noStrike">
                <a:solidFill>
                  <a:srgbClr val="c00000"/>
                </a:solidFill>
                <a:latin typeface="Times New Roman"/>
              </a:rPr>
              <a:t>The more </a:t>
            </a:r>
            <a:r>
              <a:rPr b="0" lang="ru-RU" sz="2800" spc="-1" strike="noStrike">
                <a:solidFill>
                  <a:srgbClr val="002060"/>
                </a:solidFill>
                <a:latin typeface="Times New Roman"/>
              </a:rPr>
              <a:t>you eat, </a:t>
            </a:r>
            <a:r>
              <a:rPr b="0" lang="ru-RU" sz="2800" spc="-1" strike="noStrike">
                <a:solidFill>
                  <a:srgbClr val="c00000"/>
                </a:solidFill>
                <a:latin typeface="Times New Roman"/>
              </a:rPr>
              <a:t>the more </a:t>
            </a:r>
            <a:r>
              <a:rPr b="0" lang="ru-RU" sz="2800" spc="-1" strike="noStrike">
                <a:solidFill>
                  <a:srgbClr val="002060"/>
                </a:solidFill>
                <a:latin typeface="Times New Roman"/>
              </a:rPr>
              <a:t>you want.</a:t>
            </a:r>
            <a:endParaRPr b="0" lang="ru-RU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800" spc="-1" strike="noStrike">
                <a:solidFill>
                  <a:srgbClr val="002060"/>
                </a:solidFill>
                <a:latin typeface="Times New Roman"/>
              </a:rPr>
              <a:t>Чем больше ты ешь, тем больше ты хочешь.</a:t>
            </a:r>
            <a:endParaRPr b="0" lang="ru-RU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800" spc="-1" strike="noStrike">
                <a:solidFill>
                  <a:srgbClr val="c00000"/>
                </a:solidFill>
                <a:latin typeface="Times New Roman"/>
              </a:rPr>
              <a:t>The longer </a:t>
            </a:r>
            <a:r>
              <a:rPr b="0" lang="ru-RU" sz="2800" spc="-1" strike="noStrike">
                <a:solidFill>
                  <a:srgbClr val="002060"/>
                </a:solidFill>
                <a:latin typeface="Times New Roman"/>
              </a:rPr>
              <a:t>I stay here </a:t>
            </a:r>
            <a:r>
              <a:rPr b="0" lang="ru-RU" sz="2800" spc="-1" strike="noStrike">
                <a:solidFill>
                  <a:srgbClr val="c00000"/>
                </a:solidFill>
                <a:latin typeface="Times New Roman"/>
              </a:rPr>
              <a:t>the better </a:t>
            </a:r>
            <a:r>
              <a:rPr b="0" lang="ru-RU" sz="2800" spc="-1" strike="noStrike">
                <a:solidFill>
                  <a:srgbClr val="002060"/>
                </a:solidFill>
                <a:latin typeface="Times New Roman"/>
              </a:rPr>
              <a:t>I like it.</a:t>
            </a:r>
            <a:endParaRPr b="0" lang="ru-RU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800" spc="-1" strike="noStrike">
                <a:solidFill>
                  <a:srgbClr val="002060"/>
                </a:solidFill>
                <a:latin typeface="Times New Roman"/>
              </a:rPr>
              <a:t>Чем дольше я нахожусь здесь, тем больше мне нравится. </a:t>
            </a:r>
            <a:endParaRPr b="0" lang="ru-RU" sz="2800" spc="-1" strike="noStrike">
              <a:latin typeface="Arial"/>
            </a:endParaRPr>
          </a:p>
          <a:p>
            <a:pPr marL="457200" algn="ctr">
              <a:lnSpc>
                <a:spcPct val="90000"/>
              </a:lnSpc>
            </a:pPr>
            <a:r>
              <a:rPr b="0" lang="ru-RU" sz="2800" spc="-1" strike="noStrike">
                <a:solidFill>
                  <a:srgbClr val="002060"/>
                </a:solidFill>
                <a:latin typeface="Times New Roman"/>
              </a:rPr>
              <a:t> </a:t>
            </a:r>
            <a:endParaRPr b="0" lang="ru-RU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CustomShape 1"/>
          <p:cNvSpPr/>
          <p:nvPr/>
        </p:nvSpPr>
        <p:spPr>
          <a:xfrm>
            <a:off x="366840" y="509400"/>
            <a:ext cx="8643600" cy="6214680"/>
          </a:xfrm>
          <a:prstGeom prst="round2DiagRect">
            <a:avLst>
              <a:gd name="adj1" fmla="val 16667"/>
              <a:gd name="adj2" fmla="val 0"/>
            </a:avLst>
          </a:prstGeom>
          <a:noFill/>
          <a:ln w="41400">
            <a:solidFill>
              <a:srgbClr val="0099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42" name="CustomShape 2"/>
          <p:cNvSpPr/>
          <p:nvPr/>
        </p:nvSpPr>
        <p:spPr>
          <a:xfrm>
            <a:off x="214200" y="357120"/>
            <a:ext cx="8643600" cy="6214680"/>
          </a:xfrm>
          <a:prstGeom prst="round2DiagRect">
            <a:avLst>
              <a:gd name="adj1" fmla="val 16667"/>
              <a:gd name="adj2" fmla="val 0"/>
            </a:avLst>
          </a:prstGeom>
          <a:noFill/>
          <a:ln w="41400">
            <a:solidFill>
              <a:srgbClr val="0099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43" name="CustomShape 3"/>
          <p:cNvSpPr/>
          <p:nvPr/>
        </p:nvSpPr>
        <p:spPr>
          <a:xfrm>
            <a:off x="7715160" y="642960"/>
            <a:ext cx="1056960" cy="914040"/>
          </a:xfrm>
          <a:prstGeom prst="ellipse">
            <a:avLst/>
          </a:prstGeom>
          <a:solidFill>
            <a:schemeClr val="bg1"/>
          </a:solidFill>
          <a:ln>
            <a:solidFill>
              <a:srgbClr val="339933"/>
            </a:solidFill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200" spc="-1" strike="noStrike">
                <a:solidFill>
                  <a:srgbClr val="c00000"/>
                </a:solidFill>
                <a:latin typeface="Calibri"/>
              </a:rPr>
              <a:t>English</a:t>
            </a:r>
            <a:endParaRPr b="0" lang="ru-RU" sz="1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000" spc="-1" strike="noStrike">
                <a:solidFill>
                  <a:srgbClr val="c00000"/>
                </a:solidFill>
                <a:latin typeface="Calibri"/>
              </a:rPr>
              <a:t>Grammar</a:t>
            </a:r>
            <a:endParaRPr b="0" lang="ru-RU" sz="1000" spc="-1" strike="noStrike">
              <a:latin typeface="Arial"/>
            </a:endParaRPr>
          </a:p>
        </p:txBody>
      </p:sp>
      <p:sp>
        <p:nvSpPr>
          <p:cNvPr id="244" name="CustomShape 4"/>
          <p:cNvSpPr/>
          <p:nvPr/>
        </p:nvSpPr>
        <p:spPr>
          <a:xfrm>
            <a:off x="714240" y="1857240"/>
            <a:ext cx="7714800" cy="3687120"/>
          </a:xfrm>
          <a:prstGeom prst="rect">
            <a:avLst/>
          </a:prstGeom>
          <a:noFill/>
          <a:ln cap="rnd" w="38160">
            <a:solidFill>
              <a:schemeClr val="accent5">
                <a:lumMod val="50000"/>
              </a:schemeClr>
            </a:solidFill>
            <a:prstDash val="dashDot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marL="457200">
              <a:lnSpc>
                <a:spcPct val="90000"/>
              </a:lnSpc>
            </a:pPr>
            <a:endParaRPr b="0" lang="ru-RU" sz="1800" spc="-1" strike="noStrike">
              <a:latin typeface="Arial"/>
            </a:endParaRPr>
          </a:p>
          <a:p>
            <a:pPr marL="457200">
              <a:lnSpc>
                <a:spcPct val="90000"/>
              </a:lnSpc>
            </a:pPr>
            <a:r>
              <a:rPr b="0" lang="ru-RU" sz="2000" spc="-1" strike="noStrike">
                <a:solidFill>
                  <a:srgbClr val="002060"/>
                </a:solidFill>
                <a:latin typeface="Times New Roman"/>
              </a:rPr>
              <a:t>1.Ограничительные качественные прилагательные</a:t>
            </a:r>
            <a:endParaRPr b="0" lang="ru-RU" sz="2000" spc="-1" strike="noStrike">
              <a:latin typeface="Arial"/>
            </a:endParaRPr>
          </a:p>
          <a:p>
            <a:pPr marL="457200" algn="ctr">
              <a:lnSpc>
                <a:spcPct val="90000"/>
              </a:lnSpc>
            </a:pPr>
            <a:r>
              <a:rPr b="1" lang="ru-RU" sz="2000" spc="-1" strike="noStrike">
                <a:solidFill>
                  <a:srgbClr val="c00000"/>
                </a:solidFill>
                <a:latin typeface="Times New Roman"/>
              </a:rPr>
              <a:t>left, dead, middle, previous </a:t>
            </a:r>
            <a:endParaRPr b="0" lang="ru-RU" sz="2000" spc="-1" strike="noStrike">
              <a:latin typeface="Arial"/>
            </a:endParaRPr>
          </a:p>
          <a:p>
            <a:pPr marL="457200" algn="ctr">
              <a:lnSpc>
                <a:spcPct val="90000"/>
              </a:lnSpc>
            </a:pPr>
            <a:endParaRPr b="0" lang="ru-RU" sz="2000" spc="-1" strike="noStrike">
              <a:latin typeface="Arial"/>
            </a:endParaRPr>
          </a:p>
          <a:p>
            <a:pPr marL="457200">
              <a:lnSpc>
                <a:spcPct val="90000"/>
              </a:lnSpc>
            </a:pPr>
            <a:r>
              <a:rPr b="0" lang="ru-RU" sz="2000" spc="-1" strike="noStrike">
                <a:solidFill>
                  <a:srgbClr val="002060"/>
                </a:solidFill>
                <a:latin typeface="Times New Roman"/>
              </a:rPr>
              <a:t>2. Относительные прилагательные</a:t>
            </a:r>
            <a:endParaRPr b="0" lang="ru-RU" sz="2000" spc="-1" strike="noStrike">
              <a:latin typeface="Arial"/>
            </a:endParaRPr>
          </a:p>
          <a:p>
            <a:pPr marL="457200" algn="ctr">
              <a:lnSpc>
                <a:spcPct val="90000"/>
              </a:lnSpc>
            </a:pPr>
            <a:r>
              <a:rPr b="1" lang="ru-RU" sz="2000" spc="-1" strike="noStrike">
                <a:solidFill>
                  <a:srgbClr val="c00000"/>
                </a:solidFill>
                <a:latin typeface="Times New Roman"/>
              </a:rPr>
              <a:t>wooden, woolen</a:t>
            </a:r>
            <a:endParaRPr b="0" lang="ru-RU" sz="2000" spc="-1" strike="noStrike">
              <a:latin typeface="Arial"/>
            </a:endParaRPr>
          </a:p>
          <a:p>
            <a:pPr marL="457200" algn="ctr">
              <a:lnSpc>
                <a:spcPct val="90000"/>
              </a:lnSpc>
            </a:pPr>
            <a:endParaRPr b="0" lang="ru-RU" sz="2000" spc="-1" strike="noStrike">
              <a:latin typeface="Arial"/>
            </a:endParaRPr>
          </a:p>
          <a:p>
            <a:pPr marL="457200">
              <a:lnSpc>
                <a:spcPct val="90000"/>
              </a:lnSpc>
            </a:pPr>
            <a:r>
              <a:rPr b="0" lang="ru-RU" sz="2000" spc="-1" strike="noStrike">
                <a:solidFill>
                  <a:srgbClr val="002060"/>
                </a:solidFill>
                <a:latin typeface="Times New Roman"/>
              </a:rPr>
              <a:t>3. Прилагательные, которые происходят от латинского</a:t>
            </a:r>
            <a:endParaRPr b="0" lang="ru-RU" sz="2000" spc="-1" strike="noStrike">
              <a:latin typeface="Arial"/>
            </a:endParaRPr>
          </a:p>
          <a:p>
            <a:pPr marL="457200" algn="ctr">
              <a:lnSpc>
                <a:spcPct val="90000"/>
              </a:lnSpc>
            </a:pPr>
            <a:r>
              <a:rPr b="1" lang="ru-RU" sz="2000" spc="-1" strike="noStrike">
                <a:solidFill>
                  <a:srgbClr val="c00000"/>
                </a:solidFill>
                <a:latin typeface="Times New Roman"/>
              </a:rPr>
              <a:t>inner, junior, former, minimal, optional</a:t>
            </a:r>
            <a:endParaRPr b="0" lang="ru-RU" sz="2000" spc="-1" strike="noStrike">
              <a:latin typeface="Arial"/>
            </a:endParaRPr>
          </a:p>
          <a:p>
            <a:pPr marL="457200" algn="ctr">
              <a:lnSpc>
                <a:spcPct val="90000"/>
              </a:lnSpc>
            </a:pPr>
            <a:endParaRPr b="0" lang="ru-RU" sz="2000" spc="-1" strike="noStrike">
              <a:latin typeface="Arial"/>
            </a:endParaRPr>
          </a:p>
          <a:p>
            <a:pPr marL="457200">
              <a:lnSpc>
                <a:spcPct val="90000"/>
              </a:lnSpc>
            </a:pPr>
            <a:r>
              <a:rPr b="0" lang="ru-RU" sz="2000" spc="-1" strike="noStrike">
                <a:solidFill>
                  <a:srgbClr val="002060"/>
                </a:solidFill>
                <a:latin typeface="Times New Roman"/>
              </a:rPr>
              <a:t>4. Прилагательные, которые уже обозначают некоторое разграничение по качеству</a:t>
            </a:r>
            <a:endParaRPr b="0" lang="ru-RU" sz="2000" spc="-1" strike="noStrike">
              <a:latin typeface="Arial"/>
            </a:endParaRPr>
          </a:p>
          <a:p>
            <a:pPr marL="457200" algn="ctr">
              <a:lnSpc>
                <a:spcPct val="90000"/>
              </a:lnSpc>
            </a:pPr>
            <a:r>
              <a:rPr b="1" lang="ru-RU" sz="2000" spc="-1" strike="noStrike">
                <a:solidFill>
                  <a:srgbClr val="c00000"/>
                </a:solidFill>
                <a:latin typeface="Times New Roman"/>
              </a:rPr>
              <a:t>darkish, greenish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245" name="CustomShape 5"/>
          <p:cNvSpPr/>
          <p:nvPr/>
        </p:nvSpPr>
        <p:spPr>
          <a:xfrm>
            <a:off x="642960" y="1143000"/>
            <a:ext cx="899892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ru-RU" sz="2400" spc="-1" strike="noStrike">
                <a:solidFill>
                  <a:srgbClr val="c00000"/>
                </a:solidFill>
                <a:latin typeface="Times New Roman"/>
              </a:rPr>
              <a:t>Прилагательные, которые не имеют степеней сравнения</a:t>
            </a:r>
            <a:endParaRPr b="0" lang="ru-RU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CustomShape 1"/>
          <p:cNvSpPr/>
          <p:nvPr/>
        </p:nvSpPr>
        <p:spPr>
          <a:xfrm>
            <a:off x="214200" y="357120"/>
            <a:ext cx="8643600" cy="6214680"/>
          </a:xfrm>
          <a:prstGeom prst="round2DiagRect">
            <a:avLst>
              <a:gd name="adj1" fmla="val 16667"/>
              <a:gd name="adj2" fmla="val 0"/>
            </a:avLst>
          </a:prstGeom>
          <a:noFill/>
          <a:ln w="41400">
            <a:solidFill>
              <a:srgbClr val="0099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47" name="CustomShape 2"/>
          <p:cNvSpPr/>
          <p:nvPr/>
        </p:nvSpPr>
        <p:spPr>
          <a:xfrm>
            <a:off x="366840" y="509400"/>
            <a:ext cx="8643600" cy="6214680"/>
          </a:xfrm>
          <a:prstGeom prst="round2DiagRect">
            <a:avLst>
              <a:gd name="adj1" fmla="val 16667"/>
              <a:gd name="adj2" fmla="val 0"/>
            </a:avLst>
          </a:prstGeom>
          <a:noFill/>
          <a:ln w="41400">
            <a:solidFill>
              <a:srgbClr val="0099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48" name="CustomShape 3"/>
          <p:cNvSpPr/>
          <p:nvPr/>
        </p:nvSpPr>
        <p:spPr>
          <a:xfrm>
            <a:off x="7715160" y="642960"/>
            <a:ext cx="1056960" cy="914040"/>
          </a:xfrm>
          <a:prstGeom prst="ellipse">
            <a:avLst/>
          </a:prstGeom>
          <a:solidFill>
            <a:schemeClr val="bg1"/>
          </a:solidFill>
          <a:ln>
            <a:solidFill>
              <a:srgbClr val="339933"/>
            </a:solidFill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200" spc="-1" strike="noStrike">
                <a:solidFill>
                  <a:srgbClr val="c00000"/>
                </a:solidFill>
                <a:latin typeface="Calibri"/>
              </a:rPr>
              <a:t>English</a:t>
            </a:r>
            <a:endParaRPr b="0" lang="ru-RU" sz="1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000" spc="-1" strike="noStrike">
                <a:solidFill>
                  <a:srgbClr val="c00000"/>
                </a:solidFill>
                <a:latin typeface="Calibri"/>
              </a:rPr>
              <a:t>Grammar</a:t>
            </a:r>
            <a:endParaRPr b="0" lang="ru-RU" sz="1000" spc="-1" strike="noStrike">
              <a:latin typeface="Arial"/>
            </a:endParaRPr>
          </a:p>
        </p:txBody>
      </p:sp>
      <p:sp>
        <p:nvSpPr>
          <p:cNvPr id="249" name="CustomShape 4"/>
          <p:cNvSpPr/>
          <p:nvPr/>
        </p:nvSpPr>
        <p:spPr>
          <a:xfrm>
            <a:off x="714240" y="1857240"/>
            <a:ext cx="7714800" cy="3435480"/>
          </a:xfrm>
          <a:prstGeom prst="rect">
            <a:avLst/>
          </a:prstGeom>
          <a:noFill/>
          <a:ln cap="rnd" w="38160">
            <a:solidFill>
              <a:schemeClr val="accent5">
                <a:lumMod val="50000"/>
              </a:schemeClr>
            </a:solidFill>
            <a:prstDash val="dashDot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90000"/>
              </a:lnSpc>
            </a:pPr>
            <a:r>
              <a:rPr b="1" lang="ru-RU" sz="3600" spc="-1" strike="noStrike">
                <a:solidFill>
                  <a:srgbClr val="002060"/>
                </a:solidFill>
                <a:latin typeface="Times New Roman"/>
              </a:rPr>
              <a:t>я узнал</a:t>
            </a:r>
            <a:endParaRPr b="0" lang="ru-RU" sz="3600" spc="-1" strike="noStrike">
              <a:latin typeface="Arial"/>
            </a:endParaRPr>
          </a:p>
          <a:p>
            <a:pPr>
              <a:lnSpc>
                <a:spcPct val="90000"/>
              </a:lnSpc>
            </a:pPr>
            <a:r>
              <a:rPr b="1" lang="ru-RU" sz="3600" spc="-1" strike="noStrike">
                <a:solidFill>
                  <a:srgbClr val="c00000"/>
                </a:solidFill>
                <a:latin typeface="Times New Roman"/>
              </a:rPr>
              <a:t>         </a:t>
            </a:r>
            <a:r>
              <a:rPr b="1" lang="ru-RU" sz="3600" spc="-1" strike="noStrike">
                <a:solidFill>
                  <a:srgbClr val="c00000"/>
                </a:solidFill>
                <a:latin typeface="Times New Roman"/>
              </a:rPr>
              <a:t>я умею</a:t>
            </a:r>
            <a:endParaRPr b="0" lang="ru-RU" sz="3600" spc="-1" strike="noStrike">
              <a:latin typeface="Arial"/>
            </a:endParaRPr>
          </a:p>
          <a:p>
            <a:pPr>
              <a:lnSpc>
                <a:spcPct val="90000"/>
              </a:lnSpc>
            </a:pPr>
            <a:r>
              <a:rPr b="1" lang="ru-RU" sz="3600" spc="-1" strike="noStrike">
                <a:solidFill>
                  <a:srgbClr val="002060"/>
                </a:solidFill>
                <a:latin typeface="Times New Roman"/>
              </a:rPr>
              <a:t>                 </a:t>
            </a:r>
            <a:r>
              <a:rPr b="1" lang="ru-RU" sz="3600" spc="-1" strike="noStrike">
                <a:solidFill>
                  <a:srgbClr val="00b050"/>
                </a:solidFill>
                <a:latin typeface="Times New Roman"/>
              </a:rPr>
              <a:t>я понял</a:t>
            </a:r>
            <a:endParaRPr b="0" lang="ru-RU" sz="3600" spc="-1" strike="noStrike">
              <a:latin typeface="Arial"/>
            </a:endParaRPr>
          </a:p>
          <a:p>
            <a:pPr>
              <a:lnSpc>
                <a:spcPct val="90000"/>
              </a:lnSpc>
            </a:pPr>
            <a:r>
              <a:rPr b="1" lang="ru-RU" sz="3600" spc="-1" strike="noStrike">
                <a:solidFill>
                  <a:srgbClr val="002060"/>
                </a:solidFill>
                <a:latin typeface="Times New Roman"/>
              </a:rPr>
              <a:t>                       </a:t>
            </a:r>
            <a:r>
              <a:rPr b="1" lang="ru-RU" sz="3600" spc="-1" strike="noStrike">
                <a:solidFill>
                  <a:srgbClr val="7030a0"/>
                </a:solidFill>
                <a:latin typeface="Times New Roman"/>
              </a:rPr>
              <a:t>я могу сделать сам</a:t>
            </a:r>
            <a:endParaRPr b="0" lang="ru-RU" sz="3600" spc="-1" strike="noStrike">
              <a:latin typeface="Arial"/>
            </a:endParaRPr>
          </a:p>
          <a:p>
            <a:pPr>
              <a:lnSpc>
                <a:spcPct val="90000"/>
              </a:lnSpc>
            </a:pPr>
            <a:r>
              <a:rPr b="1" lang="ru-RU" sz="3600" spc="-1" strike="noStrike">
                <a:solidFill>
                  <a:srgbClr val="002060"/>
                </a:solidFill>
                <a:latin typeface="Times New Roman"/>
              </a:rPr>
              <a:t>                                 </a:t>
            </a:r>
            <a:r>
              <a:rPr b="1" lang="ru-RU" sz="3600" spc="-1" strike="noStrike">
                <a:solidFill>
                  <a:srgbClr val="953735"/>
                </a:solidFill>
                <a:latin typeface="Times New Roman"/>
              </a:rPr>
              <a:t>мне понадобится</a:t>
            </a:r>
            <a:endParaRPr b="0" lang="ru-RU" sz="3600" spc="-1" strike="noStrike">
              <a:latin typeface="Arial"/>
            </a:endParaRPr>
          </a:p>
          <a:p>
            <a:pPr>
              <a:lnSpc>
                <a:spcPct val="90000"/>
              </a:lnSpc>
            </a:pPr>
            <a:r>
              <a:rPr b="1" lang="ru-RU" sz="3600" spc="-1" strike="noStrike">
                <a:solidFill>
                  <a:srgbClr val="002060"/>
                </a:solidFill>
                <a:latin typeface="Times New Roman"/>
              </a:rPr>
              <a:t>         </a:t>
            </a:r>
            <a:endParaRPr b="0" lang="ru-RU" sz="3600" spc="-1" strike="noStrike">
              <a:latin typeface="Arial"/>
            </a:endParaRPr>
          </a:p>
          <a:p>
            <a:pPr algn="ctr">
              <a:lnSpc>
                <a:spcPct val="90000"/>
              </a:lnSpc>
            </a:pPr>
            <a:r>
              <a:rPr b="0" lang="ru-RU" sz="2800" spc="-1" strike="noStrike">
                <a:solidFill>
                  <a:srgbClr val="002060"/>
                </a:solidFill>
                <a:latin typeface="Times New Roman"/>
              </a:rPr>
              <a:t>  </a:t>
            </a:r>
            <a:endParaRPr b="0" lang="ru-RU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CustomShape 1"/>
          <p:cNvSpPr/>
          <p:nvPr/>
        </p:nvSpPr>
        <p:spPr>
          <a:xfrm>
            <a:off x="214200" y="357120"/>
            <a:ext cx="8643600" cy="6214680"/>
          </a:xfrm>
          <a:prstGeom prst="round2DiagRect">
            <a:avLst>
              <a:gd name="adj1" fmla="val 16667"/>
              <a:gd name="adj2" fmla="val 0"/>
            </a:avLst>
          </a:prstGeom>
          <a:noFill/>
          <a:ln w="41400">
            <a:solidFill>
              <a:srgbClr val="0099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51" name="CustomShape 2"/>
          <p:cNvSpPr/>
          <p:nvPr/>
        </p:nvSpPr>
        <p:spPr>
          <a:xfrm>
            <a:off x="366840" y="509400"/>
            <a:ext cx="8643600" cy="6214680"/>
          </a:xfrm>
          <a:prstGeom prst="round2DiagRect">
            <a:avLst>
              <a:gd name="adj1" fmla="val 16667"/>
              <a:gd name="adj2" fmla="val 0"/>
            </a:avLst>
          </a:prstGeom>
          <a:noFill/>
          <a:ln w="41400">
            <a:solidFill>
              <a:srgbClr val="0099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52" name="CustomShape 3"/>
          <p:cNvSpPr/>
          <p:nvPr/>
        </p:nvSpPr>
        <p:spPr>
          <a:xfrm>
            <a:off x="7715160" y="642960"/>
            <a:ext cx="1056960" cy="914040"/>
          </a:xfrm>
          <a:prstGeom prst="ellipse">
            <a:avLst/>
          </a:prstGeom>
          <a:solidFill>
            <a:schemeClr val="bg1"/>
          </a:solidFill>
          <a:ln>
            <a:solidFill>
              <a:srgbClr val="339933"/>
            </a:solidFill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200" spc="-1" strike="noStrike">
                <a:solidFill>
                  <a:srgbClr val="c00000"/>
                </a:solidFill>
                <a:latin typeface="Calibri"/>
              </a:rPr>
              <a:t>English</a:t>
            </a:r>
            <a:endParaRPr b="0" lang="ru-RU" sz="1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000" spc="-1" strike="noStrike">
                <a:solidFill>
                  <a:srgbClr val="c00000"/>
                </a:solidFill>
                <a:latin typeface="Calibri"/>
              </a:rPr>
              <a:t>Grammar</a:t>
            </a:r>
            <a:endParaRPr b="0" lang="ru-RU" sz="1000" spc="-1" strike="noStrike">
              <a:latin typeface="Arial"/>
            </a:endParaRPr>
          </a:p>
        </p:txBody>
      </p:sp>
      <p:pic>
        <p:nvPicPr>
          <p:cNvPr id="253" name="Picture 4" descr=""/>
          <p:cNvPicPr/>
          <p:nvPr/>
        </p:nvPicPr>
        <p:blipFill>
          <a:blip r:embed="rId1"/>
          <a:stretch/>
        </p:blipFill>
        <p:spPr>
          <a:xfrm>
            <a:off x="5786280" y="2714760"/>
            <a:ext cx="2160000" cy="2160000"/>
          </a:xfrm>
          <a:prstGeom prst="rect">
            <a:avLst/>
          </a:prstGeom>
          <a:ln>
            <a:noFill/>
          </a:ln>
        </p:spPr>
      </p:pic>
      <p:pic>
        <p:nvPicPr>
          <p:cNvPr id="254" name="Picture 2" descr=""/>
          <p:cNvPicPr/>
          <p:nvPr/>
        </p:nvPicPr>
        <p:blipFill>
          <a:blip r:embed="rId2"/>
          <a:stretch/>
        </p:blipFill>
        <p:spPr>
          <a:xfrm>
            <a:off x="3143160" y="2786040"/>
            <a:ext cx="2304000" cy="2304000"/>
          </a:xfrm>
          <a:prstGeom prst="rect">
            <a:avLst/>
          </a:prstGeom>
          <a:ln>
            <a:noFill/>
          </a:ln>
        </p:spPr>
      </p:pic>
      <p:pic>
        <p:nvPicPr>
          <p:cNvPr id="255" name="Picture 6" descr=""/>
          <p:cNvPicPr/>
          <p:nvPr/>
        </p:nvPicPr>
        <p:blipFill>
          <a:blip r:embed="rId3"/>
          <a:stretch/>
        </p:blipFill>
        <p:spPr>
          <a:xfrm>
            <a:off x="857160" y="2714760"/>
            <a:ext cx="2232000" cy="2232000"/>
          </a:xfrm>
          <a:prstGeom prst="rect">
            <a:avLst/>
          </a:prstGeom>
          <a:ln>
            <a:noFill/>
          </a:ln>
        </p:spPr>
      </p:pic>
      <p:sp>
        <p:nvSpPr>
          <p:cNvPr id="256" name="CustomShape 4"/>
          <p:cNvSpPr/>
          <p:nvPr/>
        </p:nvSpPr>
        <p:spPr>
          <a:xfrm>
            <a:off x="1643040" y="1071720"/>
            <a:ext cx="6643440" cy="760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4400" spc="-1" strike="noStrike">
                <a:solidFill>
                  <a:srgbClr val="c00000"/>
                </a:solidFill>
                <a:latin typeface="Times New Roman"/>
              </a:rPr>
              <a:t>Did you like the lesson?</a:t>
            </a:r>
            <a:endParaRPr b="0" lang="ru-RU" sz="4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1" dur="indefinite" restart="never" nodeType="tmRoot">
          <p:childTnLst>
            <p:seq>
              <p:cTn id="32" dur="indefinite" nodeType="mainSeq">
                <p:childTnLst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nodeType="click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37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nodeType="click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42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nodeType="click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47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CustomShape 1"/>
          <p:cNvSpPr/>
          <p:nvPr/>
        </p:nvSpPr>
        <p:spPr>
          <a:xfrm>
            <a:off x="214200" y="357120"/>
            <a:ext cx="8643600" cy="6214680"/>
          </a:xfrm>
          <a:prstGeom prst="round2DiagRect">
            <a:avLst>
              <a:gd name="adj1" fmla="val 16667"/>
              <a:gd name="adj2" fmla="val 0"/>
            </a:avLst>
          </a:prstGeom>
          <a:noFill/>
          <a:ln w="41400">
            <a:solidFill>
              <a:srgbClr val="0099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58" name="CustomShape 2"/>
          <p:cNvSpPr/>
          <p:nvPr/>
        </p:nvSpPr>
        <p:spPr>
          <a:xfrm>
            <a:off x="366840" y="509400"/>
            <a:ext cx="8643600" cy="6214680"/>
          </a:xfrm>
          <a:prstGeom prst="round2DiagRect">
            <a:avLst>
              <a:gd name="adj1" fmla="val 16667"/>
              <a:gd name="adj2" fmla="val 0"/>
            </a:avLst>
          </a:prstGeom>
          <a:noFill/>
          <a:ln w="41400">
            <a:solidFill>
              <a:srgbClr val="0099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59" name="CustomShape 3"/>
          <p:cNvSpPr/>
          <p:nvPr/>
        </p:nvSpPr>
        <p:spPr>
          <a:xfrm>
            <a:off x="7715160" y="642960"/>
            <a:ext cx="1056960" cy="914040"/>
          </a:xfrm>
          <a:prstGeom prst="ellipse">
            <a:avLst/>
          </a:prstGeom>
          <a:solidFill>
            <a:schemeClr val="bg1"/>
          </a:solidFill>
          <a:ln>
            <a:solidFill>
              <a:srgbClr val="339933"/>
            </a:solidFill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200" spc="-1" strike="noStrike">
                <a:solidFill>
                  <a:srgbClr val="c00000"/>
                </a:solidFill>
                <a:latin typeface="Calibri"/>
              </a:rPr>
              <a:t>English</a:t>
            </a:r>
            <a:endParaRPr b="0" lang="ru-RU" sz="1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000" spc="-1" strike="noStrike">
                <a:solidFill>
                  <a:srgbClr val="c00000"/>
                </a:solidFill>
                <a:latin typeface="Calibri"/>
              </a:rPr>
              <a:t>Grammar</a:t>
            </a:r>
            <a:endParaRPr b="0" lang="ru-RU" sz="1000" spc="-1" strike="noStrike">
              <a:latin typeface="Arial"/>
            </a:endParaRPr>
          </a:p>
        </p:txBody>
      </p:sp>
      <p:pic>
        <p:nvPicPr>
          <p:cNvPr id="260" name="Picture 2" descr=""/>
          <p:cNvPicPr/>
          <p:nvPr/>
        </p:nvPicPr>
        <p:blipFill>
          <a:blip r:embed="rId1"/>
          <a:stretch/>
        </p:blipFill>
        <p:spPr>
          <a:xfrm>
            <a:off x="3286080" y="1571760"/>
            <a:ext cx="2885760" cy="32572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CustomShape 1"/>
          <p:cNvSpPr/>
          <p:nvPr/>
        </p:nvSpPr>
        <p:spPr>
          <a:xfrm>
            <a:off x="214200" y="357120"/>
            <a:ext cx="8643600" cy="6214680"/>
          </a:xfrm>
          <a:prstGeom prst="round2DiagRect">
            <a:avLst>
              <a:gd name="adj1" fmla="val 16667"/>
              <a:gd name="adj2" fmla="val 0"/>
            </a:avLst>
          </a:prstGeom>
          <a:noFill/>
          <a:ln w="41400">
            <a:solidFill>
              <a:srgbClr val="0099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2" name="CustomShape 2"/>
          <p:cNvSpPr/>
          <p:nvPr/>
        </p:nvSpPr>
        <p:spPr>
          <a:xfrm>
            <a:off x="366840" y="509400"/>
            <a:ext cx="8643600" cy="6214680"/>
          </a:xfrm>
          <a:prstGeom prst="round2DiagRect">
            <a:avLst>
              <a:gd name="adj1" fmla="val 16667"/>
              <a:gd name="adj2" fmla="val 0"/>
            </a:avLst>
          </a:prstGeom>
          <a:noFill/>
          <a:ln w="41400">
            <a:solidFill>
              <a:srgbClr val="0099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3" name="CustomShape 3"/>
          <p:cNvSpPr/>
          <p:nvPr/>
        </p:nvSpPr>
        <p:spPr>
          <a:xfrm>
            <a:off x="7715160" y="642960"/>
            <a:ext cx="1056960" cy="914040"/>
          </a:xfrm>
          <a:prstGeom prst="ellipse">
            <a:avLst/>
          </a:prstGeom>
          <a:solidFill>
            <a:schemeClr val="bg1"/>
          </a:solidFill>
          <a:ln>
            <a:solidFill>
              <a:srgbClr val="339933"/>
            </a:solidFill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200" spc="-1" strike="noStrike">
                <a:solidFill>
                  <a:srgbClr val="c00000"/>
                </a:solidFill>
                <a:latin typeface="Calibri"/>
              </a:rPr>
              <a:t>English</a:t>
            </a:r>
            <a:endParaRPr b="0" lang="ru-RU" sz="1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000" spc="-1" strike="noStrike">
                <a:solidFill>
                  <a:srgbClr val="c00000"/>
                </a:solidFill>
                <a:latin typeface="Calibri"/>
              </a:rPr>
              <a:t>Grammar</a:t>
            </a:r>
            <a:endParaRPr b="0" lang="ru-RU" sz="1000" spc="-1" strike="noStrike">
              <a:latin typeface="Arial"/>
            </a:endParaRPr>
          </a:p>
        </p:txBody>
      </p:sp>
      <p:sp>
        <p:nvSpPr>
          <p:cNvPr id="94" name="CustomShape 4"/>
          <p:cNvSpPr/>
          <p:nvPr/>
        </p:nvSpPr>
        <p:spPr>
          <a:xfrm>
            <a:off x="928800" y="1785960"/>
            <a:ext cx="7572240" cy="2649960"/>
          </a:xfrm>
          <a:prstGeom prst="rect">
            <a:avLst/>
          </a:prstGeom>
          <a:noFill/>
          <a:ln cap="rnd" w="28440">
            <a:solidFill>
              <a:schemeClr val="accent2">
                <a:lumMod val="75000"/>
              </a:schemeClr>
            </a:solidFill>
            <a:prstDash val="lgDashDot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2800" spc="-1" strike="noStrike">
                <a:solidFill>
                  <a:srgbClr val="002060"/>
                </a:solidFill>
                <a:latin typeface="Times New Roman"/>
              </a:rPr>
              <a:t>Однако далеко не все прилагательные могут «сравниваться»: такая привилегия закреплена только за качественными – то есть, такими, которые обозначают определенные качества предмета: красоту, величину, ширину и так далее.</a:t>
            </a:r>
            <a:endParaRPr b="0" lang="ru-RU" sz="2800" spc="-1" strike="noStrike">
              <a:latin typeface="Arial"/>
            </a:endParaRPr>
          </a:p>
        </p:txBody>
      </p:sp>
      <p:pic>
        <p:nvPicPr>
          <p:cNvPr id="95" name="Picture 2" descr=""/>
          <p:cNvPicPr/>
          <p:nvPr/>
        </p:nvPicPr>
        <p:blipFill>
          <a:blip r:embed="rId1"/>
          <a:stretch/>
        </p:blipFill>
        <p:spPr>
          <a:xfrm>
            <a:off x="1143000" y="4572000"/>
            <a:ext cx="1213920" cy="1629720"/>
          </a:xfrm>
          <a:prstGeom prst="rect">
            <a:avLst/>
          </a:prstGeom>
          <a:ln>
            <a:noFill/>
          </a:ln>
        </p:spPr>
      </p:pic>
      <p:pic>
        <p:nvPicPr>
          <p:cNvPr id="96" name="Picture 2" descr=""/>
          <p:cNvPicPr/>
          <p:nvPr/>
        </p:nvPicPr>
        <p:blipFill>
          <a:blip r:embed="rId2"/>
          <a:stretch/>
        </p:blipFill>
        <p:spPr>
          <a:xfrm>
            <a:off x="3429000" y="4357800"/>
            <a:ext cx="1499760" cy="2013120"/>
          </a:xfrm>
          <a:prstGeom prst="rect">
            <a:avLst/>
          </a:prstGeom>
          <a:ln>
            <a:noFill/>
          </a:ln>
        </p:spPr>
      </p:pic>
      <p:pic>
        <p:nvPicPr>
          <p:cNvPr id="97" name="Picture 2" descr=""/>
          <p:cNvPicPr/>
          <p:nvPr/>
        </p:nvPicPr>
        <p:blipFill>
          <a:blip r:embed="rId3"/>
          <a:stretch/>
        </p:blipFill>
        <p:spPr>
          <a:xfrm>
            <a:off x="5929200" y="4000680"/>
            <a:ext cx="1785600" cy="23965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CustomShape 1"/>
          <p:cNvSpPr/>
          <p:nvPr/>
        </p:nvSpPr>
        <p:spPr>
          <a:xfrm>
            <a:off x="214200" y="357120"/>
            <a:ext cx="8643600" cy="6214680"/>
          </a:xfrm>
          <a:prstGeom prst="round2DiagRect">
            <a:avLst>
              <a:gd name="adj1" fmla="val 16667"/>
              <a:gd name="adj2" fmla="val 0"/>
            </a:avLst>
          </a:prstGeom>
          <a:noFill/>
          <a:ln w="41400">
            <a:solidFill>
              <a:srgbClr val="0099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9" name="CustomShape 2"/>
          <p:cNvSpPr/>
          <p:nvPr/>
        </p:nvSpPr>
        <p:spPr>
          <a:xfrm>
            <a:off x="366840" y="509400"/>
            <a:ext cx="8643600" cy="6214680"/>
          </a:xfrm>
          <a:prstGeom prst="round2DiagRect">
            <a:avLst>
              <a:gd name="adj1" fmla="val 16667"/>
              <a:gd name="adj2" fmla="val 0"/>
            </a:avLst>
          </a:prstGeom>
          <a:noFill/>
          <a:ln w="41400">
            <a:solidFill>
              <a:srgbClr val="0099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0" name="CustomShape 3"/>
          <p:cNvSpPr/>
          <p:nvPr/>
        </p:nvSpPr>
        <p:spPr>
          <a:xfrm>
            <a:off x="7715160" y="642960"/>
            <a:ext cx="1056960" cy="914040"/>
          </a:xfrm>
          <a:prstGeom prst="ellipse">
            <a:avLst/>
          </a:prstGeom>
          <a:solidFill>
            <a:schemeClr val="bg1"/>
          </a:solidFill>
          <a:ln>
            <a:solidFill>
              <a:srgbClr val="339933"/>
            </a:solidFill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200" spc="-1" strike="noStrike">
                <a:solidFill>
                  <a:srgbClr val="c00000"/>
                </a:solidFill>
                <a:latin typeface="Calibri"/>
              </a:rPr>
              <a:t>English</a:t>
            </a:r>
            <a:endParaRPr b="0" lang="ru-RU" sz="1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000" spc="-1" strike="noStrike">
                <a:solidFill>
                  <a:srgbClr val="c00000"/>
                </a:solidFill>
                <a:latin typeface="Calibri"/>
              </a:rPr>
              <a:t>Grammar</a:t>
            </a:r>
            <a:endParaRPr b="0" lang="ru-RU" sz="1000" spc="-1" strike="noStrike">
              <a:latin typeface="Arial"/>
            </a:endParaRPr>
          </a:p>
        </p:txBody>
      </p:sp>
      <p:sp>
        <p:nvSpPr>
          <p:cNvPr id="101" name="CustomShape 4"/>
          <p:cNvSpPr/>
          <p:nvPr/>
        </p:nvSpPr>
        <p:spPr>
          <a:xfrm>
            <a:off x="928800" y="1785960"/>
            <a:ext cx="7572240" cy="1370160"/>
          </a:xfrm>
          <a:prstGeom prst="rect">
            <a:avLst/>
          </a:prstGeom>
          <a:noFill/>
          <a:ln cap="rnd" w="28440">
            <a:solidFill>
              <a:schemeClr val="accent2">
                <a:lumMod val="75000"/>
              </a:schemeClr>
            </a:solidFill>
            <a:prstDash val="lgDashDot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ru-RU" sz="2800" spc="-1" strike="noStrike">
                <a:solidFill>
                  <a:srgbClr val="002060"/>
                </a:solidFill>
                <a:latin typeface="Times New Roman"/>
              </a:rPr>
              <a:t>Способы образования степеней сравнения в английском языке зависят от количества слогов в именах прилагательных.</a:t>
            </a:r>
            <a:endParaRPr b="0" lang="ru-RU" sz="2800" spc="-1" strike="noStrike">
              <a:latin typeface="Arial"/>
            </a:endParaRPr>
          </a:p>
        </p:txBody>
      </p:sp>
      <p:sp>
        <p:nvSpPr>
          <p:cNvPr id="102" name="CustomShape 5"/>
          <p:cNvSpPr/>
          <p:nvPr/>
        </p:nvSpPr>
        <p:spPr>
          <a:xfrm>
            <a:off x="857160" y="5072040"/>
            <a:ext cx="7643520" cy="36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3" name="CustomShape 6"/>
          <p:cNvSpPr/>
          <p:nvPr/>
        </p:nvSpPr>
        <p:spPr>
          <a:xfrm>
            <a:off x="1081080" y="3714840"/>
            <a:ext cx="7572240" cy="1736280"/>
          </a:xfrm>
          <a:prstGeom prst="rect">
            <a:avLst/>
          </a:prstGeom>
          <a:noFill/>
          <a:ln cap="rnd" w="28440">
            <a:solidFill>
              <a:schemeClr val="accent2">
                <a:lumMod val="75000"/>
              </a:schemeClr>
            </a:solidFill>
            <a:prstDash val="lgDashDot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002060"/>
                </a:solidFill>
                <a:latin typeface="Times New Roman"/>
              </a:rPr>
              <a:t>Прилагательные делятся на две группы:</a:t>
            </a: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002060"/>
                </a:solidFill>
                <a:latin typeface="Times New Roman"/>
              </a:rPr>
              <a:t>Одно и двусложные (слово состоит из одного или двух слогов)</a:t>
            </a: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403152"/>
                </a:solidFill>
                <a:latin typeface="Times New Roman"/>
              </a:rPr>
              <a:t>            </a:t>
            </a:r>
            <a:r>
              <a:rPr b="1" lang="ru-RU" sz="1800" spc="-1" strike="noStrike">
                <a:solidFill>
                  <a:srgbClr val="c00000"/>
                </a:solidFill>
                <a:latin typeface="Times New Roman"/>
              </a:rPr>
              <a:t>tall, small, hot</a:t>
            </a: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c00000"/>
                </a:solidFill>
                <a:latin typeface="Times New Roman"/>
              </a:rPr>
              <a:t>         </a:t>
            </a:r>
            <a:r>
              <a:rPr b="1" lang="ru-RU" sz="1800" spc="-1" strike="noStrike">
                <a:solidFill>
                  <a:srgbClr val="c00000"/>
                </a:solidFill>
                <a:latin typeface="Times New Roman"/>
              </a:rPr>
              <a:t>happy, clever</a:t>
            </a: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002060"/>
                </a:solidFill>
                <a:latin typeface="Times New Roman"/>
              </a:rPr>
              <a:t>Многосложные (слово состоит из трёх и более слогов)</a:t>
            </a: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c00000"/>
                </a:solidFill>
                <a:latin typeface="Times New Roman"/>
              </a:rPr>
              <a:t>wonderful, beautiful, interesting</a:t>
            </a:r>
            <a:endParaRPr b="0" lang="ru-R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CustomShape 1"/>
          <p:cNvSpPr/>
          <p:nvPr/>
        </p:nvSpPr>
        <p:spPr>
          <a:xfrm>
            <a:off x="214200" y="357120"/>
            <a:ext cx="8643600" cy="6214680"/>
          </a:xfrm>
          <a:prstGeom prst="round2DiagRect">
            <a:avLst>
              <a:gd name="adj1" fmla="val 16667"/>
              <a:gd name="adj2" fmla="val 0"/>
            </a:avLst>
          </a:prstGeom>
          <a:noFill/>
          <a:ln w="41400">
            <a:solidFill>
              <a:srgbClr val="0099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5" name="CustomShape 2"/>
          <p:cNvSpPr/>
          <p:nvPr/>
        </p:nvSpPr>
        <p:spPr>
          <a:xfrm>
            <a:off x="366840" y="509400"/>
            <a:ext cx="8643600" cy="6214680"/>
          </a:xfrm>
          <a:prstGeom prst="round2DiagRect">
            <a:avLst>
              <a:gd name="adj1" fmla="val 16667"/>
              <a:gd name="adj2" fmla="val 0"/>
            </a:avLst>
          </a:prstGeom>
          <a:noFill/>
          <a:ln w="41400">
            <a:solidFill>
              <a:srgbClr val="0099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6" name="CustomShape 3"/>
          <p:cNvSpPr/>
          <p:nvPr/>
        </p:nvSpPr>
        <p:spPr>
          <a:xfrm>
            <a:off x="7715160" y="642960"/>
            <a:ext cx="1056960" cy="914040"/>
          </a:xfrm>
          <a:prstGeom prst="ellipse">
            <a:avLst/>
          </a:prstGeom>
          <a:solidFill>
            <a:schemeClr val="bg1"/>
          </a:solidFill>
          <a:ln>
            <a:solidFill>
              <a:srgbClr val="339933"/>
            </a:solidFill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200" spc="-1" strike="noStrike">
                <a:solidFill>
                  <a:srgbClr val="c00000"/>
                </a:solidFill>
                <a:latin typeface="Calibri"/>
              </a:rPr>
              <a:t>English</a:t>
            </a:r>
            <a:endParaRPr b="0" lang="ru-RU" sz="1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000" spc="-1" strike="noStrike">
                <a:solidFill>
                  <a:srgbClr val="c00000"/>
                </a:solidFill>
                <a:latin typeface="Calibri"/>
              </a:rPr>
              <a:t>Grammar</a:t>
            </a:r>
            <a:endParaRPr b="0" lang="ru-RU" sz="1000" spc="-1" strike="noStrike">
              <a:latin typeface="Arial"/>
            </a:endParaRPr>
          </a:p>
        </p:txBody>
      </p:sp>
      <p:sp>
        <p:nvSpPr>
          <p:cNvPr id="107" name="CustomShape 4"/>
          <p:cNvSpPr/>
          <p:nvPr/>
        </p:nvSpPr>
        <p:spPr>
          <a:xfrm>
            <a:off x="714240" y="1857240"/>
            <a:ext cx="7714800" cy="4410360"/>
          </a:xfrm>
          <a:prstGeom prst="rect">
            <a:avLst/>
          </a:prstGeom>
          <a:noFill/>
          <a:ln cap="rnd" w="38160">
            <a:solidFill>
              <a:schemeClr val="accent5">
                <a:lumMod val="50000"/>
              </a:schemeClr>
            </a:solidFill>
            <a:prstDash val="dashDot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 algn="ctr">
              <a:lnSpc>
                <a:spcPct val="90000"/>
              </a:lnSpc>
            </a:pPr>
            <a:r>
              <a:rPr b="0" lang="ru-RU" sz="2800" spc="-1" strike="noStrike">
                <a:solidFill>
                  <a:srgbClr val="002060"/>
                </a:solidFill>
                <a:latin typeface="Times New Roman"/>
              </a:rPr>
              <a:t>Сравнительная степень односложных и двусложных прилагательных с окончанием </a:t>
            </a:r>
            <a:endParaRPr b="0" lang="ru-RU" sz="2800" spc="-1" strike="noStrike">
              <a:latin typeface="Arial"/>
            </a:endParaRPr>
          </a:p>
          <a:p>
            <a:pPr algn="ctr">
              <a:lnSpc>
                <a:spcPct val="90000"/>
              </a:lnSpc>
            </a:pPr>
            <a:r>
              <a:rPr b="0" lang="ru-RU" sz="2800" spc="-1" strike="noStrike">
                <a:solidFill>
                  <a:srgbClr val="c00000"/>
                </a:solidFill>
                <a:latin typeface="Times New Roman"/>
              </a:rPr>
              <a:t>-y,    -er, -le, -ow </a:t>
            </a:r>
            <a:endParaRPr b="0" lang="ru-RU" sz="2800" spc="-1" strike="noStrike">
              <a:latin typeface="Arial"/>
            </a:endParaRPr>
          </a:p>
          <a:p>
            <a:pPr algn="ctr">
              <a:lnSpc>
                <a:spcPct val="90000"/>
              </a:lnSpc>
            </a:pPr>
            <a:r>
              <a:rPr b="0" lang="ru-RU" sz="2400" spc="-1" strike="noStrike">
                <a:solidFill>
                  <a:srgbClr val="002060"/>
                </a:solidFill>
                <a:latin typeface="Times New Roman"/>
              </a:rPr>
              <a:t>образуется  с помощью суффикса</a:t>
            </a:r>
            <a:endParaRPr b="0" lang="ru-RU" sz="2400" spc="-1" strike="noStrike">
              <a:latin typeface="Arial"/>
            </a:endParaRPr>
          </a:p>
          <a:p>
            <a:pPr algn="ctr">
              <a:lnSpc>
                <a:spcPct val="90000"/>
              </a:lnSpc>
            </a:pPr>
            <a:r>
              <a:rPr b="0" lang="ru-RU" sz="80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1" i="1" lang="ru-RU" sz="8000" spc="-1" strike="noStrike">
                <a:solidFill>
                  <a:srgbClr val="c00000"/>
                </a:solidFill>
                <a:latin typeface="Arial"/>
              </a:rPr>
              <a:t>-er</a:t>
            </a:r>
            <a:endParaRPr b="0" lang="ru-RU" sz="8000" spc="-1" strike="noStrike">
              <a:latin typeface="Arial"/>
            </a:endParaRPr>
          </a:p>
          <a:p>
            <a:pPr algn="ctr">
              <a:lnSpc>
                <a:spcPct val="90000"/>
              </a:lnSpc>
            </a:pPr>
            <a:r>
              <a:rPr b="0" lang="ru-RU" sz="2400" spc="-1" strike="noStrike">
                <a:solidFill>
                  <a:srgbClr val="002060"/>
                </a:solidFill>
                <a:latin typeface="Times New Roman"/>
              </a:rPr>
              <a:t>narrow-narrow</a:t>
            </a:r>
            <a:r>
              <a:rPr b="0" lang="ru-RU" sz="2400" spc="-1" strike="noStrike">
                <a:solidFill>
                  <a:srgbClr val="c00000"/>
                </a:solidFill>
                <a:latin typeface="Times New Roman"/>
              </a:rPr>
              <a:t>er</a:t>
            </a:r>
            <a:r>
              <a:rPr b="0" lang="ru-RU" sz="2400" spc="-1" strike="noStrike">
                <a:solidFill>
                  <a:srgbClr val="002060"/>
                </a:solidFill>
                <a:latin typeface="Times New Roman"/>
              </a:rPr>
              <a:t> </a:t>
            </a:r>
            <a:endParaRPr b="0" lang="ru-RU" sz="2400" spc="-1" strike="noStrike">
              <a:latin typeface="Arial"/>
            </a:endParaRPr>
          </a:p>
          <a:p>
            <a:pPr algn="ctr">
              <a:lnSpc>
                <a:spcPct val="90000"/>
              </a:lnSpc>
            </a:pPr>
            <a:r>
              <a:rPr b="0" lang="ru-RU" sz="2400" spc="-1" strike="noStrike">
                <a:solidFill>
                  <a:srgbClr val="002060"/>
                </a:solidFill>
                <a:latin typeface="Times New Roman"/>
              </a:rPr>
              <a:t>simple-simpl</a:t>
            </a:r>
            <a:r>
              <a:rPr b="0" lang="ru-RU" sz="2400" spc="-1" strike="noStrike">
                <a:solidFill>
                  <a:srgbClr val="c00000"/>
                </a:solidFill>
                <a:latin typeface="Times New Roman"/>
              </a:rPr>
              <a:t>er</a:t>
            </a:r>
            <a:endParaRPr b="0" lang="ru-RU" sz="2400" spc="-1" strike="noStrike">
              <a:latin typeface="Arial"/>
            </a:endParaRPr>
          </a:p>
          <a:p>
            <a:pPr algn="ctr">
              <a:lnSpc>
                <a:spcPct val="90000"/>
              </a:lnSpc>
            </a:pPr>
            <a:r>
              <a:rPr b="0" lang="ru-RU" sz="2400" spc="-1" strike="noStrike">
                <a:solidFill>
                  <a:srgbClr val="002060"/>
                </a:solidFill>
                <a:latin typeface="Times New Roman"/>
              </a:rPr>
              <a:t>high-high</a:t>
            </a:r>
            <a:r>
              <a:rPr b="0" lang="ru-RU" sz="2400" spc="-1" strike="noStrike">
                <a:solidFill>
                  <a:srgbClr val="c00000"/>
                </a:solidFill>
                <a:latin typeface="Times New Roman"/>
              </a:rPr>
              <a:t>er</a:t>
            </a:r>
            <a:endParaRPr b="0" lang="ru-RU" sz="2400" spc="-1" strike="noStrike">
              <a:latin typeface="Arial"/>
            </a:endParaRPr>
          </a:p>
          <a:p>
            <a:pPr algn="ctr">
              <a:lnSpc>
                <a:spcPct val="90000"/>
              </a:lnSpc>
            </a:pPr>
            <a:r>
              <a:rPr b="0" lang="ru-RU" sz="2400" spc="-1" strike="noStrike">
                <a:solidFill>
                  <a:srgbClr val="002060"/>
                </a:solidFill>
                <a:latin typeface="Times New Roman"/>
              </a:rPr>
              <a:t>clever-clever</a:t>
            </a:r>
            <a:r>
              <a:rPr b="0" lang="ru-RU" sz="2400" spc="-1" strike="noStrike">
                <a:solidFill>
                  <a:srgbClr val="c00000"/>
                </a:solidFill>
                <a:latin typeface="Times New Roman"/>
              </a:rPr>
              <a:t>er</a:t>
            </a:r>
            <a:endParaRPr b="0" lang="ru-RU" sz="2400" spc="-1" strike="noStrike">
              <a:latin typeface="Arial"/>
            </a:endParaRPr>
          </a:p>
        </p:txBody>
      </p:sp>
      <p:pic>
        <p:nvPicPr>
          <p:cNvPr id="108" name="Picture 2" descr=""/>
          <p:cNvPicPr/>
          <p:nvPr/>
        </p:nvPicPr>
        <p:blipFill>
          <a:blip r:embed="rId1"/>
          <a:stretch/>
        </p:blipFill>
        <p:spPr>
          <a:xfrm>
            <a:off x="785880" y="4572000"/>
            <a:ext cx="1213920" cy="1063080"/>
          </a:xfrm>
          <a:prstGeom prst="rect">
            <a:avLst/>
          </a:prstGeom>
          <a:ln>
            <a:noFill/>
          </a:ln>
        </p:spPr>
      </p:pic>
      <p:pic>
        <p:nvPicPr>
          <p:cNvPr id="109" name="Picture 2" descr=""/>
          <p:cNvPicPr/>
          <p:nvPr/>
        </p:nvPicPr>
        <p:blipFill>
          <a:blip r:embed="rId2"/>
          <a:stretch/>
        </p:blipFill>
        <p:spPr>
          <a:xfrm>
            <a:off x="6072120" y="4214880"/>
            <a:ext cx="1785600" cy="1563480"/>
          </a:xfrm>
          <a:prstGeom prst="rect">
            <a:avLst/>
          </a:prstGeom>
          <a:ln>
            <a:noFill/>
          </a:ln>
        </p:spPr>
      </p:pic>
      <p:sp>
        <p:nvSpPr>
          <p:cNvPr id="110" name="CustomShape 5"/>
          <p:cNvSpPr/>
          <p:nvPr/>
        </p:nvSpPr>
        <p:spPr>
          <a:xfrm>
            <a:off x="1857240" y="1071720"/>
            <a:ext cx="578628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ru-RU" sz="3600" spc="-1" strike="noStrike">
                <a:solidFill>
                  <a:srgbClr val="c00000"/>
                </a:solidFill>
                <a:latin typeface="Times New Roman"/>
              </a:rPr>
              <a:t>Сравнительная степень </a:t>
            </a:r>
            <a:endParaRPr b="0" lang="ru-RU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CustomShape 1"/>
          <p:cNvSpPr/>
          <p:nvPr/>
        </p:nvSpPr>
        <p:spPr>
          <a:xfrm>
            <a:off x="214200" y="357120"/>
            <a:ext cx="8643600" cy="6214680"/>
          </a:xfrm>
          <a:prstGeom prst="round2DiagRect">
            <a:avLst>
              <a:gd name="adj1" fmla="val 16667"/>
              <a:gd name="adj2" fmla="val 0"/>
            </a:avLst>
          </a:prstGeom>
          <a:noFill/>
          <a:ln w="41400">
            <a:solidFill>
              <a:srgbClr val="0099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2" name="CustomShape 2"/>
          <p:cNvSpPr/>
          <p:nvPr/>
        </p:nvSpPr>
        <p:spPr>
          <a:xfrm>
            <a:off x="366840" y="509400"/>
            <a:ext cx="8643600" cy="6214680"/>
          </a:xfrm>
          <a:prstGeom prst="round2DiagRect">
            <a:avLst>
              <a:gd name="adj1" fmla="val 16667"/>
              <a:gd name="adj2" fmla="val 0"/>
            </a:avLst>
          </a:prstGeom>
          <a:noFill/>
          <a:ln w="41400">
            <a:solidFill>
              <a:srgbClr val="0099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3" name="CustomShape 3"/>
          <p:cNvSpPr/>
          <p:nvPr/>
        </p:nvSpPr>
        <p:spPr>
          <a:xfrm>
            <a:off x="7715160" y="642960"/>
            <a:ext cx="1056960" cy="914040"/>
          </a:xfrm>
          <a:prstGeom prst="ellipse">
            <a:avLst/>
          </a:prstGeom>
          <a:solidFill>
            <a:schemeClr val="bg1"/>
          </a:solidFill>
          <a:ln>
            <a:solidFill>
              <a:srgbClr val="339933"/>
            </a:solidFill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200" spc="-1" strike="noStrike">
                <a:solidFill>
                  <a:srgbClr val="c00000"/>
                </a:solidFill>
                <a:latin typeface="Calibri"/>
              </a:rPr>
              <a:t>English</a:t>
            </a:r>
            <a:endParaRPr b="0" lang="ru-RU" sz="1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000" spc="-1" strike="noStrike">
                <a:solidFill>
                  <a:srgbClr val="c00000"/>
                </a:solidFill>
                <a:latin typeface="Calibri"/>
              </a:rPr>
              <a:t>Grammar</a:t>
            </a:r>
            <a:endParaRPr b="0" lang="ru-RU" sz="1000" spc="-1" strike="noStrike">
              <a:latin typeface="Arial"/>
            </a:endParaRPr>
          </a:p>
        </p:txBody>
      </p:sp>
      <p:sp>
        <p:nvSpPr>
          <p:cNvPr id="114" name="CustomShape 4"/>
          <p:cNvSpPr/>
          <p:nvPr/>
        </p:nvSpPr>
        <p:spPr>
          <a:xfrm>
            <a:off x="714240" y="1857240"/>
            <a:ext cx="7714800" cy="3941640"/>
          </a:xfrm>
          <a:prstGeom prst="rect">
            <a:avLst/>
          </a:prstGeom>
          <a:noFill/>
          <a:ln cap="rnd" w="38160">
            <a:solidFill>
              <a:schemeClr val="accent5">
                <a:lumMod val="50000"/>
              </a:schemeClr>
            </a:solidFill>
            <a:prstDash val="dashDot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ru-RU" sz="2800" spc="-1" strike="noStrike">
                <a:solidFill>
                  <a:srgbClr val="c00000"/>
                </a:solidFill>
                <a:latin typeface="Times New Roman"/>
              </a:rPr>
              <a:t>Правило №1</a:t>
            </a:r>
            <a:endParaRPr b="0" lang="ru-RU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800" spc="-1" strike="noStrike">
                <a:solidFill>
                  <a:srgbClr val="002060"/>
                </a:solidFill>
                <a:latin typeface="Times New Roman"/>
              </a:rPr>
              <a:t>Конечная гласная </a:t>
            </a:r>
            <a:r>
              <a:rPr b="1" lang="ru-RU" sz="2800" spc="-1" strike="noStrike">
                <a:solidFill>
                  <a:srgbClr val="c00000"/>
                </a:solidFill>
                <a:latin typeface="Times New Roman"/>
              </a:rPr>
              <a:t>е</a:t>
            </a:r>
            <a:r>
              <a:rPr b="0" lang="ru-RU" sz="2800" spc="-1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0" lang="ru-RU" sz="2800" spc="-1" strike="noStrike">
                <a:solidFill>
                  <a:srgbClr val="002060"/>
                </a:solidFill>
                <a:latin typeface="Times New Roman"/>
              </a:rPr>
              <a:t>(немое </a:t>
            </a:r>
            <a:r>
              <a:rPr b="1" lang="ru-RU" sz="2800" spc="-1" strike="noStrike">
                <a:solidFill>
                  <a:srgbClr val="002060"/>
                </a:solidFill>
                <a:latin typeface="Times New Roman"/>
              </a:rPr>
              <a:t>е</a:t>
            </a:r>
            <a:r>
              <a:rPr b="0" lang="ru-RU" sz="2800" spc="-1" strike="noStrike">
                <a:solidFill>
                  <a:srgbClr val="002060"/>
                </a:solidFill>
                <a:latin typeface="Times New Roman"/>
              </a:rPr>
              <a:t>) опускается перед фиксами</a:t>
            </a:r>
            <a:r>
              <a:rPr b="0" lang="ru-RU" sz="2800" spc="-1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1" lang="ru-RU" sz="2800" spc="-1" strike="noStrike">
                <a:solidFill>
                  <a:srgbClr val="c00000"/>
                </a:solidFill>
                <a:latin typeface="Times New Roman"/>
              </a:rPr>
              <a:t>-еr</a:t>
            </a:r>
            <a:r>
              <a:rPr b="0" lang="ru-RU" sz="2800" spc="-1" strike="noStrike">
                <a:solidFill>
                  <a:srgbClr val="c00000"/>
                </a:solidFill>
                <a:latin typeface="Times New Roman"/>
              </a:rPr>
              <a:t>, </a:t>
            </a:r>
            <a:r>
              <a:rPr b="1" lang="ru-RU" sz="2800" spc="-1" strike="noStrike">
                <a:solidFill>
                  <a:srgbClr val="c00000"/>
                </a:solidFill>
                <a:latin typeface="Times New Roman"/>
              </a:rPr>
              <a:t>-est</a:t>
            </a:r>
            <a:r>
              <a:rPr b="0" lang="ru-RU" sz="2800" spc="-1" strike="noStrike">
                <a:solidFill>
                  <a:srgbClr val="c00000"/>
                </a:solidFill>
                <a:latin typeface="Times New Roman"/>
              </a:rPr>
              <a:t>: </a:t>
            </a:r>
            <a:endParaRPr b="0" lang="ru-RU" sz="2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2800" spc="-1" strike="noStrike">
                <a:solidFill>
                  <a:srgbClr val="000000"/>
                </a:solidFill>
                <a:latin typeface="Times New Roman"/>
              </a:rPr>
              <a:t>larg</a:t>
            </a:r>
            <a:r>
              <a:rPr b="0" lang="ru-RU" sz="2800" spc="-1" strike="noStrike">
                <a:solidFill>
                  <a:srgbClr val="ff0000"/>
                </a:solidFill>
                <a:latin typeface="Times New Roman"/>
              </a:rPr>
              <a:t>e</a:t>
            </a:r>
            <a:r>
              <a:rPr b="0" lang="ru-RU" sz="2800" spc="-1" strike="noStrike">
                <a:solidFill>
                  <a:srgbClr val="000000"/>
                </a:solidFill>
                <a:latin typeface="Times New Roman"/>
              </a:rPr>
              <a:t> - larg</a:t>
            </a:r>
            <a:r>
              <a:rPr b="0" lang="ru-RU" sz="2800" spc="-1" strike="noStrike">
                <a:solidFill>
                  <a:srgbClr val="c00000"/>
                </a:solidFill>
                <a:latin typeface="Times New Roman"/>
              </a:rPr>
              <a:t>er</a:t>
            </a:r>
            <a:r>
              <a:rPr b="0" lang="ru-RU" sz="2800" spc="-1" strike="noStrike">
                <a:solidFill>
                  <a:srgbClr val="000000"/>
                </a:solidFill>
                <a:latin typeface="Times New Roman"/>
              </a:rPr>
              <a:t> – the larg</a:t>
            </a:r>
            <a:r>
              <a:rPr b="0" lang="ru-RU" sz="2800" spc="-1" strike="noStrike">
                <a:solidFill>
                  <a:srgbClr val="c00000"/>
                </a:solidFill>
                <a:latin typeface="Times New Roman"/>
              </a:rPr>
              <a:t>est  </a:t>
            </a:r>
            <a:endParaRPr b="0" lang="ru-RU" sz="2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2800" spc="-1" strike="noStrike">
                <a:solidFill>
                  <a:srgbClr val="000000"/>
                </a:solidFill>
                <a:latin typeface="Times New Roman"/>
              </a:rPr>
              <a:t>whit</a:t>
            </a:r>
            <a:r>
              <a:rPr b="0" lang="ru-RU" sz="2800" spc="-1" strike="noStrike">
                <a:solidFill>
                  <a:srgbClr val="ff0000"/>
                </a:solidFill>
                <a:latin typeface="Times New Roman"/>
              </a:rPr>
              <a:t>e</a:t>
            </a:r>
            <a:r>
              <a:rPr b="0" lang="ru-RU" sz="2800" spc="-1" strike="noStrike">
                <a:solidFill>
                  <a:srgbClr val="000000"/>
                </a:solidFill>
                <a:latin typeface="Times New Roman"/>
              </a:rPr>
              <a:t> - whit</a:t>
            </a:r>
            <a:r>
              <a:rPr b="0" lang="ru-RU" sz="2800" spc="-1" strike="noStrike">
                <a:solidFill>
                  <a:srgbClr val="c00000"/>
                </a:solidFill>
                <a:latin typeface="Times New Roman"/>
              </a:rPr>
              <a:t>er</a:t>
            </a:r>
            <a:r>
              <a:rPr b="0" lang="ru-RU" sz="2800" spc="-1" strike="noStrike">
                <a:solidFill>
                  <a:srgbClr val="000000"/>
                </a:solidFill>
                <a:latin typeface="Times New Roman"/>
              </a:rPr>
              <a:t> – the whit</a:t>
            </a:r>
            <a:r>
              <a:rPr b="0" lang="ru-RU" sz="2800" spc="-1" strike="noStrike">
                <a:solidFill>
                  <a:srgbClr val="c00000"/>
                </a:solidFill>
                <a:latin typeface="Times New Roman"/>
              </a:rPr>
              <a:t>est</a:t>
            </a:r>
            <a:endParaRPr b="0" lang="ru-RU" sz="2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2800" spc="-1" strike="noStrike">
                <a:solidFill>
                  <a:srgbClr val="000000"/>
                </a:solidFill>
                <a:latin typeface="Times New Roman"/>
              </a:rPr>
              <a:t>nic</a:t>
            </a:r>
            <a:r>
              <a:rPr b="0" lang="ru-RU" sz="2800" spc="-1" strike="noStrike">
                <a:solidFill>
                  <a:srgbClr val="ff0000"/>
                </a:solidFill>
                <a:latin typeface="Times New Roman"/>
              </a:rPr>
              <a:t>e</a:t>
            </a:r>
            <a:r>
              <a:rPr b="0" lang="ru-RU" sz="2800" spc="-1" strike="noStrike">
                <a:solidFill>
                  <a:srgbClr val="000000"/>
                </a:solidFill>
                <a:latin typeface="Times New Roman"/>
              </a:rPr>
              <a:t> – nic</a:t>
            </a:r>
            <a:r>
              <a:rPr b="0" lang="ru-RU" sz="2800" spc="-1" strike="noStrike">
                <a:solidFill>
                  <a:srgbClr val="c00000"/>
                </a:solidFill>
                <a:latin typeface="Times New Roman"/>
              </a:rPr>
              <a:t>er</a:t>
            </a:r>
            <a:r>
              <a:rPr b="0" lang="ru-RU" sz="2800" spc="-1" strike="noStrike">
                <a:solidFill>
                  <a:srgbClr val="000000"/>
                </a:solidFill>
                <a:latin typeface="Times New Roman"/>
              </a:rPr>
              <a:t> -the nic</a:t>
            </a:r>
            <a:r>
              <a:rPr b="0" lang="ru-RU" sz="2800" spc="-1" strike="noStrike">
                <a:solidFill>
                  <a:srgbClr val="c00000"/>
                </a:solidFill>
                <a:latin typeface="Times New Roman"/>
              </a:rPr>
              <a:t>est</a:t>
            </a:r>
            <a:endParaRPr b="0" lang="ru-RU" sz="2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2800" spc="-1" strike="noStrike">
                <a:solidFill>
                  <a:srgbClr val="000000"/>
                </a:solidFill>
                <a:latin typeface="Times New Roman"/>
              </a:rPr>
              <a:t>wid</a:t>
            </a:r>
            <a:r>
              <a:rPr b="0" lang="ru-RU" sz="2800" spc="-1" strike="noStrike">
                <a:solidFill>
                  <a:srgbClr val="ff0000"/>
                </a:solidFill>
                <a:latin typeface="Times New Roman"/>
              </a:rPr>
              <a:t>e</a:t>
            </a:r>
            <a:r>
              <a:rPr b="0" lang="ru-RU" sz="2800" spc="-1" strike="noStrike">
                <a:solidFill>
                  <a:srgbClr val="000000"/>
                </a:solidFill>
                <a:latin typeface="Times New Roman"/>
              </a:rPr>
              <a:t> – wid</a:t>
            </a:r>
            <a:r>
              <a:rPr b="0" lang="ru-RU" sz="2800" spc="-1" strike="noStrike">
                <a:solidFill>
                  <a:srgbClr val="c00000"/>
                </a:solidFill>
                <a:latin typeface="Times New Roman"/>
              </a:rPr>
              <a:t>er</a:t>
            </a:r>
            <a:r>
              <a:rPr b="0" lang="ru-RU" sz="2800" spc="-1" strike="noStrike">
                <a:solidFill>
                  <a:srgbClr val="000000"/>
                </a:solidFill>
                <a:latin typeface="Times New Roman"/>
              </a:rPr>
              <a:t> – the wid</a:t>
            </a:r>
            <a:r>
              <a:rPr b="0" lang="ru-RU" sz="2800" spc="-1" strike="noStrike">
                <a:solidFill>
                  <a:srgbClr val="c00000"/>
                </a:solidFill>
                <a:latin typeface="Times New Roman"/>
              </a:rPr>
              <a:t>est</a:t>
            </a:r>
            <a:endParaRPr b="0" lang="ru-RU" sz="2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2800" spc="-1" strike="noStrike">
                <a:solidFill>
                  <a:srgbClr val="000000"/>
                </a:solidFill>
                <a:latin typeface="Times New Roman"/>
              </a:rPr>
              <a:t>lat</a:t>
            </a:r>
            <a:r>
              <a:rPr b="0" lang="ru-RU" sz="2800" spc="-1" strike="noStrike">
                <a:solidFill>
                  <a:srgbClr val="ff0000"/>
                </a:solidFill>
                <a:latin typeface="Times New Roman"/>
              </a:rPr>
              <a:t>e</a:t>
            </a:r>
            <a:r>
              <a:rPr b="0" lang="ru-RU" sz="2800" spc="-1" strike="noStrike">
                <a:solidFill>
                  <a:srgbClr val="000000"/>
                </a:solidFill>
                <a:latin typeface="Times New Roman"/>
              </a:rPr>
              <a:t> – lat</a:t>
            </a:r>
            <a:r>
              <a:rPr b="0" lang="ru-RU" sz="2800" spc="-1" strike="noStrike">
                <a:solidFill>
                  <a:srgbClr val="c00000"/>
                </a:solidFill>
                <a:latin typeface="Times New Roman"/>
              </a:rPr>
              <a:t>er</a:t>
            </a:r>
            <a:r>
              <a:rPr b="0" lang="ru-RU" sz="2800" spc="-1" strike="noStrike">
                <a:solidFill>
                  <a:srgbClr val="000000"/>
                </a:solidFill>
                <a:latin typeface="Times New Roman"/>
              </a:rPr>
              <a:t> – the lat</a:t>
            </a:r>
            <a:r>
              <a:rPr b="0" lang="ru-RU" sz="2800" spc="-1" strike="noStrike">
                <a:solidFill>
                  <a:srgbClr val="c00000"/>
                </a:solidFill>
                <a:latin typeface="Times New Roman"/>
              </a:rPr>
              <a:t>est</a:t>
            </a:r>
            <a:endParaRPr b="0" lang="ru-RU" sz="2800" spc="-1" strike="noStrike">
              <a:latin typeface="Arial"/>
            </a:endParaRPr>
          </a:p>
          <a:p>
            <a:pPr algn="ctr">
              <a:lnSpc>
                <a:spcPct val="90000"/>
              </a:lnSpc>
            </a:pPr>
            <a:endParaRPr b="0" lang="ru-RU" sz="2800" spc="-1" strike="noStrike">
              <a:latin typeface="Arial"/>
            </a:endParaRPr>
          </a:p>
        </p:txBody>
      </p:sp>
      <p:sp>
        <p:nvSpPr>
          <p:cNvPr id="115" name="CustomShape 5"/>
          <p:cNvSpPr/>
          <p:nvPr/>
        </p:nvSpPr>
        <p:spPr>
          <a:xfrm>
            <a:off x="2857320" y="1071720"/>
            <a:ext cx="4425840" cy="760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i="1" lang="ru-RU" sz="4400" spc="-1" strike="noStrike">
                <a:solidFill>
                  <a:srgbClr val="00b050"/>
                </a:solidFill>
                <a:latin typeface="Times New Roman"/>
              </a:rPr>
              <a:t>Правописание </a:t>
            </a:r>
            <a:endParaRPr b="0" lang="ru-RU" sz="4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CustomShape 1"/>
          <p:cNvSpPr/>
          <p:nvPr/>
        </p:nvSpPr>
        <p:spPr>
          <a:xfrm>
            <a:off x="214200" y="357120"/>
            <a:ext cx="8643600" cy="6214680"/>
          </a:xfrm>
          <a:prstGeom prst="round2DiagRect">
            <a:avLst>
              <a:gd name="adj1" fmla="val 16667"/>
              <a:gd name="adj2" fmla="val 0"/>
            </a:avLst>
          </a:prstGeom>
          <a:noFill/>
          <a:ln w="41400">
            <a:solidFill>
              <a:srgbClr val="0099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7" name="CustomShape 2"/>
          <p:cNvSpPr/>
          <p:nvPr/>
        </p:nvSpPr>
        <p:spPr>
          <a:xfrm>
            <a:off x="366840" y="509400"/>
            <a:ext cx="8643600" cy="6214680"/>
          </a:xfrm>
          <a:prstGeom prst="round2DiagRect">
            <a:avLst>
              <a:gd name="adj1" fmla="val 16667"/>
              <a:gd name="adj2" fmla="val 0"/>
            </a:avLst>
          </a:prstGeom>
          <a:noFill/>
          <a:ln w="41400">
            <a:solidFill>
              <a:srgbClr val="0099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8" name="CustomShape 3"/>
          <p:cNvSpPr/>
          <p:nvPr/>
        </p:nvSpPr>
        <p:spPr>
          <a:xfrm>
            <a:off x="7715160" y="642960"/>
            <a:ext cx="1056960" cy="914040"/>
          </a:xfrm>
          <a:prstGeom prst="ellipse">
            <a:avLst/>
          </a:prstGeom>
          <a:solidFill>
            <a:schemeClr val="bg1"/>
          </a:solidFill>
          <a:ln>
            <a:solidFill>
              <a:srgbClr val="339933"/>
            </a:solidFill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200" spc="-1" strike="noStrike">
                <a:solidFill>
                  <a:srgbClr val="c00000"/>
                </a:solidFill>
                <a:latin typeface="Calibri"/>
              </a:rPr>
              <a:t>English</a:t>
            </a:r>
            <a:endParaRPr b="0" lang="ru-RU" sz="1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000" spc="-1" strike="noStrike">
                <a:solidFill>
                  <a:srgbClr val="c00000"/>
                </a:solidFill>
                <a:latin typeface="Calibri"/>
              </a:rPr>
              <a:t>Grammar</a:t>
            </a:r>
            <a:endParaRPr b="0" lang="ru-RU" sz="1000" spc="-1" strike="noStrike">
              <a:latin typeface="Arial"/>
            </a:endParaRPr>
          </a:p>
        </p:txBody>
      </p:sp>
      <p:sp>
        <p:nvSpPr>
          <p:cNvPr id="119" name="CustomShape 4"/>
          <p:cNvSpPr/>
          <p:nvPr/>
        </p:nvSpPr>
        <p:spPr>
          <a:xfrm>
            <a:off x="714240" y="1857240"/>
            <a:ext cx="7714800" cy="2392920"/>
          </a:xfrm>
          <a:prstGeom prst="rect">
            <a:avLst/>
          </a:prstGeom>
          <a:noFill/>
          <a:ln cap="rnd" w="38160">
            <a:solidFill>
              <a:schemeClr val="accent5">
                <a:lumMod val="50000"/>
              </a:schemeClr>
            </a:solidFill>
            <a:prstDash val="dashDot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90000"/>
              </a:lnSpc>
            </a:pPr>
            <a:r>
              <a:rPr b="1" lang="ru-RU" sz="2800" spc="-1" strike="noStrike">
                <a:solidFill>
                  <a:srgbClr val="c00000"/>
                </a:solidFill>
                <a:latin typeface="Times New Roman"/>
              </a:rPr>
              <a:t>Правило №2</a:t>
            </a:r>
            <a:endParaRPr b="0" lang="ru-RU" sz="2800" spc="-1" strike="noStrike">
              <a:latin typeface="Arial"/>
            </a:endParaRPr>
          </a:p>
          <a:p>
            <a:pPr algn="ctr">
              <a:lnSpc>
                <a:spcPct val="90000"/>
              </a:lnSpc>
            </a:pPr>
            <a:r>
              <a:rPr b="0" lang="ru-RU" sz="2800" spc="-1" strike="noStrike">
                <a:solidFill>
                  <a:srgbClr val="000000"/>
                </a:solidFill>
                <a:latin typeface="Times New Roman"/>
              </a:rPr>
              <a:t>Если слово оканчивается на одну согласную букву, а перед ней стоит одна гласная буква                 ( закрытый слог), то согласная буква удваивается: bi</a:t>
            </a:r>
            <a:r>
              <a:rPr b="0" lang="ru-RU" sz="2800" spc="-1" strike="noStrike">
                <a:solidFill>
                  <a:srgbClr val="ff0000"/>
                </a:solidFill>
                <a:latin typeface="Times New Roman"/>
              </a:rPr>
              <a:t>g</a:t>
            </a:r>
            <a:r>
              <a:rPr b="0" lang="ru-RU" sz="2800" spc="-1" strike="noStrike">
                <a:solidFill>
                  <a:srgbClr val="000000"/>
                </a:solidFill>
                <a:latin typeface="Times New Roman"/>
              </a:rPr>
              <a:t> – bi</a:t>
            </a:r>
            <a:r>
              <a:rPr b="0" lang="ru-RU" sz="2800" spc="-1" strike="noStrike">
                <a:solidFill>
                  <a:srgbClr val="ff0000"/>
                </a:solidFill>
                <a:latin typeface="Times New Roman"/>
              </a:rPr>
              <a:t>gg</a:t>
            </a:r>
            <a:r>
              <a:rPr b="1" lang="ru-RU" sz="2800" spc="-1" strike="noStrike" u="sng">
                <a:solidFill>
                  <a:srgbClr val="002060"/>
                </a:solidFill>
                <a:uFillTx/>
                <a:latin typeface="Times New Roman"/>
              </a:rPr>
              <a:t>er</a:t>
            </a:r>
            <a:r>
              <a:rPr b="0" lang="ru-RU" sz="2800" spc="-1" strike="noStrike">
                <a:solidFill>
                  <a:srgbClr val="000000"/>
                </a:solidFill>
                <a:latin typeface="Times New Roman"/>
              </a:rPr>
              <a:t> – the bi</a:t>
            </a:r>
            <a:r>
              <a:rPr b="0" lang="ru-RU" sz="2800" spc="-1" strike="noStrike">
                <a:solidFill>
                  <a:srgbClr val="ff0000"/>
                </a:solidFill>
                <a:latin typeface="Times New Roman"/>
              </a:rPr>
              <a:t>gg</a:t>
            </a:r>
            <a:r>
              <a:rPr b="1" lang="ru-RU" sz="2800" spc="-1" strike="noStrike" u="sng">
                <a:solidFill>
                  <a:srgbClr val="002060"/>
                </a:solidFill>
                <a:uFillTx/>
                <a:latin typeface="Times New Roman"/>
              </a:rPr>
              <a:t>es</a:t>
            </a:r>
            <a:r>
              <a:rPr b="1" lang="ru-RU" sz="2800" spc="-1" strike="noStrike">
                <a:solidFill>
                  <a:srgbClr val="002060"/>
                </a:solidFill>
                <a:latin typeface="Times New Roman"/>
              </a:rPr>
              <a:t>t</a:t>
            </a:r>
            <a:endParaRPr b="0" lang="ru-RU" sz="2800" spc="-1" strike="noStrike">
              <a:latin typeface="Arial"/>
            </a:endParaRPr>
          </a:p>
          <a:p>
            <a:pPr algn="ctr">
              <a:lnSpc>
                <a:spcPct val="90000"/>
              </a:lnSpc>
            </a:pPr>
            <a:r>
              <a:rPr b="0" lang="ru-RU" sz="2800" spc="-1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0" lang="ru-RU" sz="2800" spc="-1" strike="noStrike">
                <a:solidFill>
                  <a:srgbClr val="000000"/>
                </a:solidFill>
                <a:latin typeface="Times New Roman"/>
              </a:rPr>
              <a:t>hot – ho</a:t>
            </a:r>
            <a:r>
              <a:rPr b="0" lang="ru-RU" sz="2800" spc="-1" strike="noStrike">
                <a:solidFill>
                  <a:srgbClr val="ff0000"/>
                </a:solidFill>
                <a:latin typeface="Times New Roman"/>
              </a:rPr>
              <a:t>tt</a:t>
            </a:r>
            <a:r>
              <a:rPr b="1" lang="ru-RU" sz="2800" spc="-1" strike="noStrike" u="sng">
                <a:solidFill>
                  <a:srgbClr val="002060"/>
                </a:solidFill>
                <a:uFillTx/>
                <a:latin typeface="Times New Roman"/>
              </a:rPr>
              <a:t>er</a:t>
            </a:r>
            <a:r>
              <a:rPr b="0" lang="ru-RU" sz="2800" spc="-1" strike="noStrike">
                <a:solidFill>
                  <a:srgbClr val="000000"/>
                </a:solidFill>
                <a:latin typeface="Times New Roman"/>
              </a:rPr>
              <a:t> – the ho</a:t>
            </a:r>
            <a:r>
              <a:rPr b="0" lang="ru-RU" sz="2800" spc="-1" strike="noStrike">
                <a:solidFill>
                  <a:srgbClr val="ff0000"/>
                </a:solidFill>
                <a:latin typeface="Times New Roman"/>
              </a:rPr>
              <a:t>tt</a:t>
            </a:r>
            <a:r>
              <a:rPr b="1" lang="ru-RU" sz="2800" spc="-1" strike="noStrike" u="sng">
                <a:solidFill>
                  <a:srgbClr val="002060"/>
                </a:solidFill>
                <a:uFillTx/>
                <a:latin typeface="Times New Roman"/>
              </a:rPr>
              <a:t>est</a:t>
            </a:r>
            <a:endParaRPr b="0" lang="ru-RU" sz="2800" spc="-1" strike="noStrike">
              <a:latin typeface="Arial"/>
            </a:endParaRPr>
          </a:p>
        </p:txBody>
      </p:sp>
      <p:pic>
        <p:nvPicPr>
          <p:cNvPr id="120" name="Picture 8" descr=""/>
          <p:cNvPicPr/>
          <p:nvPr/>
        </p:nvPicPr>
        <p:blipFill>
          <a:blip r:embed="rId1"/>
          <a:stretch/>
        </p:blipFill>
        <p:spPr>
          <a:xfrm>
            <a:off x="857160" y="4857840"/>
            <a:ext cx="1523520" cy="1428480"/>
          </a:xfrm>
          <a:prstGeom prst="rect">
            <a:avLst/>
          </a:prstGeom>
          <a:ln>
            <a:noFill/>
          </a:ln>
        </p:spPr>
      </p:pic>
      <p:pic>
        <p:nvPicPr>
          <p:cNvPr id="121" name="Picture 4" descr=""/>
          <p:cNvPicPr/>
          <p:nvPr/>
        </p:nvPicPr>
        <p:blipFill>
          <a:blip r:embed="rId2"/>
          <a:stretch/>
        </p:blipFill>
        <p:spPr>
          <a:xfrm>
            <a:off x="3643200" y="4500720"/>
            <a:ext cx="1571400" cy="1779120"/>
          </a:xfrm>
          <a:prstGeom prst="rect">
            <a:avLst/>
          </a:prstGeom>
          <a:ln>
            <a:noFill/>
          </a:ln>
        </p:spPr>
      </p:pic>
      <p:pic>
        <p:nvPicPr>
          <p:cNvPr id="122" name="Picture 2" descr=""/>
          <p:cNvPicPr/>
          <p:nvPr/>
        </p:nvPicPr>
        <p:blipFill>
          <a:blip r:embed="rId3"/>
          <a:stretch/>
        </p:blipFill>
        <p:spPr>
          <a:xfrm>
            <a:off x="6000840" y="4286160"/>
            <a:ext cx="1999800" cy="21085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CustomShape 1"/>
          <p:cNvSpPr/>
          <p:nvPr/>
        </p:nvSpPr>
        <p:spPr>
          <a:xfrm>
            <a:off x="214200" y="357120"/>
            <a:ext cx="8643600" cy="6214680"/>
          </a:xfrm>
          <a:prstGeom prst="round2DiagRect">
            <a:avLst>
              <a:gd name="adj1" fmla="val 16667"/>
              <a:gd name="adj2" fmla="val 0"/>
            </a:avLst>
          </a:prstGeom>
          <a:noFill/>
          <a:ln w="41400">
            <a:solidFill>
              <a:srgbClr val="0099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4" name="CustomShape 2"/>
          <p:cNvSpPr/>
          <p:nvPr/>
        </p:nvSpPr>
        <p:spPr>
          <a:xfrm>
            <a:off x="366840" y="509400"/>
            <a:ext cx="8643600" cy="6214680"/>
          </a:xfrm>
          <a:prstGeom prst="round2DiagRect">
            <a:avLst>
              <a:gd name="adj1" fmla="val 16667"/>
              <a:gd name="adj2" fmla="val 0"/>
            </a:avLst>
          </a:prstGeom>
          <a:noFill/>
          <a:ln w="41400">
            <a:solidFill>
              <a:srgbClr val="0099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5" name="CustomShape 3"/>
          <p:cNvSpPr/>
          <p:nvPr/>
        </p:nvSpPr>
        <p:spPr>
          <a:xfrm>
            <a:off x="7715160" y="642960"/>
            <a:ext cx="1056960" cy="914040"/>
          </a:xfrm>
          <a:prstGeom prst="ellipse">
            <a:avLst/>
          </a:prstGeom>
          <a:solidFill>
            <a:schemeClr val="bg1"/>
          </a:solidFill>
          <a:ln>
            <a:solidFill>
              <a:srgbClr val="339933"/>
            </a:solidFill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200" spc="-1" strike="noStrike">
                <a:solidFill>
                  <a:srgbClr val="c00000"/>
                </a:solidFill>
                <a:latin typeface="Calibri"/>
              </a:rPr>
              <a:t>English</a:t>
            </a:r>
            <a:endParaRPr b="0" lang="ru-RU" sz="1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000" spc="-1" strike="noStrike">
                <a:solidFill>
                  <a:srgbClr val="c00000"/>
                </a:solidFill>
                <a:latin typeface="Calibri"/>
              </a:rPr>
              <a:t>Grammar</a:t>
            </a:r>
            <a:endParaRPr b="0" lang="ru-RU" sz="1000" spc="-1" strike="noStrike">
              <a:latin typeface="Arial"/>
            </a:endParaRPr>
          </a:p>
        </p:txBody>
      </p:sp>
      <p:sp>
        <p:nvSpPr>
          <p:cNvPr id="126" name="CustomShape 4"/>
          <p:cNvSpPr/>
          <p:nvPr/>
        </p:nvSpPr>
        <p:spPr>
          <a:xfrm>
            <a:off x="714240" y="1857240"/>
            <a:ext cx="7714800" cy="2776680"/>
          </a:xfrm>
          <a:prstGeom prst="rect">
            <a:avLst/>
          </a:prstGeom>
          <a:noFill/>
          <a:ln cap="rnd" w="38160">
            <a:solidFill>
              <a:schemeClr val="accent5">
                <a:lumMod val="50000"/>
              </a:schemeClr>
            </a:solidFill>
            <a:prstDash val="dashDot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90000"/>
              </a:lnSpc>
            </a:pPr>
            <a:r>
              <a:rPr b="1" lang="ru-RU" sz="2800" spc="-1" strike="noStrike">
                <a:solidFill>
                  <a:srgbClr val="c00000"/>
                </a:solidFill>
                <a:latin typeface="Times New Roman"/>
              </a:rPr>
              <a:t>Правило №3</a:t>
            </a:r>
            <a:endParaRPr b="0" lang="ru-RU" sz="2800" spc="-1" strike="noStrike">
              <a:latin typeface="Arial"/>
            </a:endParaRPr>
          </a:p>
          <a:p>
            <a:pPr algn="ctr">
              <a:lnSpc>
                <a:spcPct val="90000"/>
              </a:lnSpc>
            </a:pPr>
            <a:r>
              <a:rPr b="0" lang="ru-RU" sz="2800" spc="-1" strike="noStrike">
                <a:solidFill>
                  <a:srgbClr val="002060"/>
                </a:solidFill>
                <a:latin typeface="Times New Roman"/>
              </a:rPr>
              <a:t>Если слово оканчивается на букву – </a:t>
            </a:r>
            <a:r>
              <a:rPr b="1" lang="ru-RU" sz="2800" spc="-1" strike="noStrike">
                <a:solidFill>
                  <a:srgbClr val="c00000"/>
                </a:solidFill>
                <a:latin typeface="Times New Roman"/>
              </a:rPr>
              <a:t>у</a:t>
            </a:r>
            <a:r>
              <a:rPr b="0" lang="ru-RU" sz="2800" spc="-1" strike="noStrike">
                <a:solidFill>
                  <a:srgbClr val="002060"/>
                </a:solidFill>
                <a:latin typeface="Times New Roman"/>
              </a:rPr>
              <a:t>, а перед ней стоит согласная буква, то буква – </a:t>
            </a:r>
            <a:r>
              <a:rPr b="1" lang="ru-RU" sz="2800" spc="-1" strike="noStrike">
                <a:solidFill>
                  <a:srgbClr val="c00000"/>
                </a:solidFill>
                <a:latin typeface="Times New Roman"/>
              </a:rPr>
              <a:t>у</a:t>
            </a:r>
            <a:r>
              <a:rPr b="0" lang="ru-RU" sz="2800" spc="-1" strike="noStrike">
                <a:solidFill>
                  <a:srgbClr val="002060"/>
                </a:solidFill>
                <a:latin typeface="Times New Roman"/>
              </a:rPr>
              <a:t> меняется на –</a:t>
            </a:r>
            <a:r>
              <a:rPr b="1" lang="ru-RU" sz="2800" spc="-1" strike="noStrike">
                <a:solidFill>
                  <a:srgbClr val="c00000"/>
                </a:solidFill>
                <a:latin typeface="Times New Roman"/>
              </a:rPr>
              <a:t>i</a:t>
            </a:r>
            <a:r>
              <a:rPr b="0" lang="ru-RU" sz="2800" spc="-1" strike="noStrike">
                <a:solidFill>
                  <a:srgbClr val="002060"/>
                </a:solidFill>
                <a:latin typeface="Times New Roman"/>
              </a:rPr>
              <a:t>:</a:t>
            </a:r>
            <a:endParaRPr b="0" lang="ru-RU" sz="2800" spc="-1" strike="noStrike">
              <a:latin typeface="Arial"/>
            </a:endParaRPr>
          </a:p>
          <a:p>
            <a:pPr algn="ctr">
              <a:lnSpc>
                <a:spcPct val="90000"/>
              </a:lnSpc>
            </a:pPr>
            <a:r>
              <a:rPr b="0" lang="ru-RU" sz="2800" spc="-1" strike="noStrike">
                <a:solidFill>
                  <a:srgbClr val="002060"/>
                </a:solidFill>
                <a:latin typeface="Times New Roman"/>
              </a:rPr>
              <a:t> </a:t>
            </a:r>
            <a:r>
              <a:rPr b="0" lang="ru-RU" sz="2800" spc="-1" strike="noStrike">
                <a:solidFill>
                  <a:srgbClr val="002060"/>
                </a:solidFill>
                <a:latin typeface="Times New Roman"/>
              </a:rPr>
              <a:t>bus</a:t>
            </a:r>
            <a:r>
              <a:rPr b="1" lang="ru-RU" sz="2800" spc="-1" strike="noStrike">
                <a:solidFill>
                  <a:srgbClr val="c00000"/>
                </a:solidFill>
                <a:latin typeface="Times New Roman"/>
              </a:rPr>
              <a:t>y</a:t>
            </a:r>
            <a:r>
              <a:rPr b="0" lang="ru-RU" sz="2800" spc="-1" strike="noStrike">
                <a:solidFill>
                  <a:srgbClr val="002060"/>
                </a:solidFill>
                <a:latin typeface="Times New Roman"/>
              </a:rPr>
              <a:t> - bus</a:t>
            </a:r>
            <a:r>
              <a:rPr b="1" lang="ru-RU" sz="2800" spc="-1" strike="noStrike">
                <a:solidFill>
                  <a:srgbClr val="c00000"/>
                </a:solidFill>
                <a:latin typeface="Times New Roman"/>
              </a:rPr>
              <a:t>i</a:t>
            </a:r>
            <a:r>
              <a:rPr b="0" lang="ru-RU" sz="2800" spc="-1" strike="noStrike" u="sng">
                <a:solidFill>
                  <a:srgbClr val="002060"/>
                </a:solidFill>
                <a:uFillTx/>
                <a:latin typeface="Times New Roman"/>
              </a:rPr>
              <a:t>er</a:t>
            </a:r>
            <a:r>
              <a:rPr b="0" lang="ru-RU" sz="2800" spc="-1" strike="noStrike">
                <a:solidFill>
                  <a:srgbClr val="002060"/>
                </a:solidFill>
                <a:latin typeface="Times New Roman"/>
              </a:rPr>
              <a:t> - the bus</a:t>
            </a:r>
            <a:r>
              <a:rPr b="1" lang="ru-RU" sz="2800" spc="-1" strike="noStrike">
                <a:solidFill>
                  <a:srgbClr val="c00000"/>
                </a:solidFill>
                <a:latin typeface="Times New Roman"/>
              </a:rPr>
              <a:t>i</a:t>
            </a:r>
            <a:r>
              <a:rPr b="0" lang="ru-RU" sz="2800" spc="-1" strike="noStrike" u="sng">
                <a:solidFill>
                  <a:srgbClr val="002060"/>
                </a:solidFill>
                <a:uFillTx/>
                <a:latin typeface="Times New Roman"/>
              </a:rPr>
              <a:t>est </a:t>
            </a:r>
            <a:endParaRPr b="0" lang="ru-RU" sz="2800" spc="-1" strike="noStrike">
              <a:latin typeface="Arial"/>
            </a:endParaRPr>
          </a:p>
          <a:p>
            <a:pPr algn="ctr">
              <a:lnSpc>
                <a:spcPct val="90000"/>
              </a:lnSpc>
            </a:pPr>
            <a:r>
              <a:rPr b="0" lang="ru-RU" sz="2800" spc="-1" strike="noStrike">
                <a:solidFill>
                  <a:srgbClr val="002060"/>
                </a:solidFill>
                <a:latin typeface="Times New Roman"/>
              </a:rPr>
              <a:t>занятой – более занятый – самый занятой </a:t>
            </a:r>
            <a:endParaRPr b="0" lang="ru-RU" sz="2800" spc="-1" strike="noStrike">
              <a:latin typeface="Arial"/>
            </a:endParaRPr>
          </a:p>
          <a:p>
            <a:pPr algn="ctr">
              <a:lnSpc>
                <a:spcPct val="90000"/>
              </a:lnSpc>
            </a:pPr>
            <a:r>
              <a:rPr b="0" lang="ru-RU" sz="2800" spc="-1" strike="noStrike">
                <a:solidFill>
                  <a:srgbClr val="002060"/>
                </a:solidFill>
                <a:latin typeface="Times New Roman"/>
              </a:rPr>
              <a:t>Happ</a:t>
            </a:r>
            <a:r>
              <a:rPr b="0" lang="ru-RU" sz="2800" spc="-1" strike="noStrike">
                <a:solidFill>
                  <a:srgbClr val="c00000"/>
                </a:solidFill>
                <a:latin typeface="Times New Roman"/>
              </a:rPr>
              <a:t>y</a:t>
            </a:r>
            <a:r>
              <a:rPr b="0" lang="ru-RU" sz="2800" spc="-1" strike="noStrike">
                <a:solidFill>
                  <a:srgbClr val="002060"/>
                </a:solidFill>
                <a:latin typeface="Times New Roman"/>
              </a:rPr>
              <a:t> – happ</a:t>
            </a:r>
            <a:r>
              <a:rPr b="0" lang="ru-RU" sz="2800" spc="-1" strike="noStrike">
                <a:solidFill>
                  <a:srgbClr val="c00000"/>
                </a:solidFill>
                <a:latin typeface="Times New Roman"/>
              </a:rPr>
              <a:t>i</a:t>
            </a:r>
            <a:r>
              <a:rPr b="0" lang="ru-RU" sz="2800" spc="-1" strike="noStrike" u="sng">
                <a:solidFill>
                  <a:srgbClr val="002060"/>
                </a:solidFill>
                <a:uFillTx/>
                <a:latin typeface="Times New Roman"/>
              </a:rPr>
              <a:t>er</a:t>
            </a:r>
            <a:r>
              <a:rPr b="0" lang="ru-RU" sz="2800" spc="-1" strike="noStrike">
                <a:solidFill>
                  <a:srgbClr val="002060"/>
                </a:solidFill>
                <a:latin typeface="Times New Roman"/>
              </a:rPr>
              <a:t> – the happ</a:t>
            </a:r>
            <a:r>
              <a:rPr b="0" lang="ru-RU" sz="2800" spc="-1" strike="noStrike">
                <a:solidFill>
                  <a:srgbClr val="c00000"/>
                </a:solidFill>
                <a:latin typeface="Times New Roman"/>
              </a:rPr>
              <a:t>i</a:t>
            </a:r>
            <a:r>
              <a:rPr b="0" lang="ru-RU" sz="2800" spc="-1" strike="noStrike" u="sng">
                <a:solidFill>
                  <a:srgbClr val="002060"/>
                </a:solidFill>
                <a:uFillTx/>
                <a:latin typeface="Times New Roman"/>
              </a:rPr>
              <a:t>est</a:t>
            </a:r>
            <a:endParaRPr b="0" lang="ru-RU" sz="2800" spc="-1" strike="noStrike">
              <a:latin typeface="Arial"/>
            </a:endParaRPr>
          </a:p>
        </p:txBody>
      </p:sp>
      <p:pic>
        <p:nvPicPr>
          <p:cNvPr id="127" name="Picture 4" descr=""/>
          <p:cNvPicPr/>
          <p:nvPr/>
        </p:nvPicPr>
        <p:blipFill>
          <a:blip r:embed="rId1"/>
          <a:stretch/>
        </p:blipFill>
        <p:spPr>
          <a:xfrm>
            <a:off x="1214280" y="5143680"/>
            <a:ext cx="1071360" cy="1071360"/>
          </a:xfrm>
          <a:prstGeom prst="rect">
            <a:avLst/>
          </a:prstGeom>
          <a:ln>
            <a:noFill/>
          </a:ln>
        </p:spPr>
      </p:pic>
      <p:pic>
        <p:nvPicPr>
          <p:cNvPr id="128" name="Picture 4" descr=""/>
          <p:cNvPicPr/>
          <p:nvPr/>
        </p:nvPicPr>
        <p:blipFill>
          <a:blip r:embed="rId2"/>
          <a:stretch/>
        </p:blipFill>
        <p:spPr>
          <a:xfrm>
            <a:off x="3429000" y="5000760"/>
            <a:ext cx="1356840" cy="1356840"/>
          </a:xfrm>
          <a:prstGeom prst="rect">
            <a:avLst/>
          </a:prstGeom>
          <a:ln>
            <a:noFill/>
          </a:ln>
        </p:spPr>
      </p:pic>
      <p:pic>
        <p:nvPicPr>
          <p:cNvPr id="129" name="Picture 4" descr=""/>
          <p:cNvPicPr/>
          <p:nvPr/>
        </p:nvPicPr>
        <p:blipFill>
          <a:blip r:embed="rId3"/>
          <a:stretch/>
        </p:blipFill>
        <p:spPr>
          <a:xfrm>
            <a:off x="6000840" y="4714920"/>
            <a:ext cx="1802520" cy="18025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12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1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CustomShape 1"/>
          <p:cNvSpPr/>
          <p:nvPr/>
        </p:nvSpPr>
        <p:spPr>
          <a:xfrm>
            <a:off x="214200" y="357120"/>
            <a:ext cx="8643600" cy="6214680"/>
          </a:xfrm>
          <a:prstGeom prst="round2DiagRect">
            <a:avLst>
              <a:gd name="adj1" fmla="val 16667"/>
              <a:gd name="adj2" fmla="val 0"/>
            </a:avLst>
          </a:prstGeom>
          <a:noFill/>
          <a:ln w="41400">
            <a:solidFill>
              <a:srgbClr val="0099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1" name="CustomShape 2"/>
          <p:cNvSpPr/>
          <p:nvPr/>
        </p:nvSpPr>
        <p:spPr>
          <a:xfrm>
            <a:off x="366840" y="509400"/>
            <a:ext cx="8643600" cy="6214680"/>
          </a:xfrm>
          <a:prstGeom prst="round2DiagRect">
            <a:avLst>
              <a:gd name="adj1" fmla="val 16667"/>
              <a:gd name="adj2" fmla="val 0"/>
            </a:avLst>
          </a:prstGeom>
          <a:noFill/>
          <a:ln w="41400">
            <a:solidFill>
              <a:srgbClr val="0099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2" name="CustomShape 3"/>
          <p:cNvSpPr/>
          <p:nvPr/>
        </p:nvSpPr>
        <p:spPr>
          <a:xfrm>
            <a:off x="7715160" y="642960"/>
            <a:ext cx="1056960" cy="914040"/>
          </a:xfrm>
          <a:prstGeom prst="ellipse">
            <a:avLst/>
          </a:prstGeom>
          <a:solidFill>
            <a:schemeClr val="bg1"/>
          </a:solidFill>
          <a:ln>
            <a:solidFill>
              <a:srgbClr val="339933"/>
            </a:solidFill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200" spc="-1" strike="noStrike">
                <a:solidFill>
                  <a:srgbClr val="c00000"/>
                </a:solidFill>
                <a:latin typeface="Calibri"/>
              </a:rPr>
              <a:t>English</a:t>
            </a:r>
            <a:endParaRPr b="0" lang="ru-RU" sz="1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000" spc="-1" strike="noStrike">
                <a:solidFill>
                  <a:srgbClr val="c00000"/>
                </a:solidFill>
                <a:latin typeface="Calibri"/>
              </a:rPr>
              <a:t>Grammar</a:t>
            </a:r>
            <a:endParaRPr b="0" lang="ru-RU" sz="1000" spc="-1" strike="noStrike">
              <a:latin typeface="Arial"/>
            </a:endParaRPr>
          </a:p>
        </p:txBody>
      </p:sp>
      <p:sp>
        <p:nvSpPr>
          <p:cNvPr id="133" name="CustomShape 4"/>
          <p:cNvSpPr/>
          <p:nvPr/>
        </p:nvSpPr>
        <p:spPr>
          <a:xfrm>
            <a:off x="2000160" y="1143000"/>
            <a:ext cx="7052760" cy="974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ru-RU" sz="4000" spc="-1" strike="noStrike">
                <a:solidFill>
                  <a:srgbClr val="c00000"/>
                </a:solidFill>
                <a:latin typeface="Times New Roman"/>
              </a:rPr>
              <a:t>Превосходная степень</a:t>
            </a:r>
            <a:endParaRPr b="0" lang="ru-RU" sz="4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4000" spc="-1" strike="noStrike">
              <a:latin typeface="Arial"/>
            </a:endParaRPr>
          </a:p>
        </p:txBody>
      </p:sp>
      <p:sp>
        <p:nvSpPr>
          <p:cNvPr id="134" name="CustomShape 5"/>
          <p:cNvSpPr/>
          <p:nvPr/>
        </p:nvSpPr>
        <p:spPr>
          <a:xfrm>
            <a:off x="714240" y="1857240"/>
            <a:ext cx="7714800" cy="3928320"/>
          </a:xfrm>
          <a:prstGeom prst="rect">
            <a:avLst/>
          </a:prstGeom>
          <a:noFill/>
          <a:ln cap="rnd" w="38160">
            <a:solidFill>
              <a:schemeClr val="accent5">
                <a:lumMod val="50000"/>
              </a:schemeClr>
            </a:solidFill>
            <a:prstDash val="dashDot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90000"/>
              </a:lnSpc>
            </a:pPr>
            <a:r>
              <a:rPr b="0" lang="ru-RU" sz="2800" spc="-1" strike="noStrike">
                <a:solidFill>
                  <a:srgbClr val="002060"/>
                </a:solidFill>
                <a:latin typeface="Times New Roman"/>
              </a:rPr>
              <a:t>Превосходная  степень односложных и двусложных прилагательных образуется  с помощью суффикса</a:t>
            </a:r>
            <a:endParaRPr b="0" lang="ru-RU" sz="2800" spc="-1" strike="noStrike">
              <a:latin typeface="Arial"/>
            </a:endParaRPr>
          </a:p>
          <a:p>
            <a:pPr algn="ctr">
              <a:lnSpc>
                <a:spcPct val="90000"/>
              </a:lnSpc>
            </a:pPr>
            <a:r>
              <a:rPr b="0" lang="ru-RU" sz="80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1" i="1" lang="ru-RU" sz="4800" spc="-1" strike="noStrike">
                <a:solidFill>
                  <a:srgbClr val="c00000"/>
                </a:solidFill>
                <a:latin typeface="Arial"/>
              </a:rPr>
              <a:t>-est</a:t>
            </a:r>
            <a:endParaRPr b="0" lang="ru-RU" sz="4800" spc="-1" strike="noStrike">
              <a:latin typeface="Arial"/>
            </a:endParaRPr>
          </a:p>
          <a:p>
            <a:pPr algn="ctr">
              <a:lnSpc>
                <a:spcPct val="90000"/>
              </a:lnSpc>
            </a:pPr>
            <a:r>
              <a:rPr b="1" lang="ru-RU" sz="2800" spc="-1" strike="noStrike">
                <a:solidFill>
                  <a:srgbClr val="002060"/>
                </a:solidFill>
                <a:latin typeface="Times New Roman"/>
              </a:rPr>
              <a:t>cold –  (the) cold</a:t>
            </a:r>
            <a:r>
              <a:rPr b="1" lang="ru-RU" sz="2800" spc="-1" strike="noStrike">
                <a:solidFill>
                  <a:srgbClr val="c00000"/>
                </a:solidFill>
                <a:latin typeface="Times New Roman"/>
              </a:rPr>
              <a:t>est</a:t>
            </a:r>
            <a:endParaRPr b="0" lang="ru-RU" sz="2800" spc="-1" strike="noStrike">
              <a:latin typeface="Arial"/>
            </a:endParaRPr>
          </a:p>
          <a:p>
            <a:pPr algn="ctr">
              <a:lnSpc>
                <a:spcPct val="90000"/>
              </a:lnSpc>
            </a:pPr>
            <a:r>
              <a:rPr b="1" lang="ru-RU" sz="2800" spc="-1" strike="noStrike">
                <a:solidFill>
                  <a:srgbClr val="002060"/>
                </a:solidFill>
                <a:latin typeface="Times New Roman"/>
              </a:rPr>
              <a:t>warm – (the) warm</a:t>
            </a:r>
            <a:r>
              <a:rPr b="1" lang="ru-RU" sz="2800" spc="-1" strike="noStrike">
                <a:solidFill>
                  <a:srgbClr val="c00000"/>
                </a:solidFill>
                <a:latin typeface="Times New Roman"/>
              </a:rPr>
              <a:t>est</a:t>
            </a:r>
            <a:endParaRPr b="0" lang="ru-RU" sz="2800" spc="-1" strike="noStrike">
              <a:latin typeface="Arial"/>
            </a:endParaRPr>
          </a:p>
          <a:p>
            <a:pPr algn="ctr">
              <a:lnSpc>
                <a:spcPct val="90000"/>
              </a:lnSpc>
            </a:pPr>
            <a:r>
              <a:rPr b="1" lang="ru-RU" sz="2800" spc="-1" strike="noStrike">
                <a:solidFill>
                  <a:srgbClr val="002060"/>
                </a:solidFill>
                <a:latin typeface="Times New Roman"/>
              </a:rPr>
              <a:t>tall – (the) tall</a:t>
            </a:r>
            <a:r>
              <a:rPr b="1" lang="ru-RU" sz="2800" spc="-1" strike="noStrike">
                <a:solidFill>
                  <a:srgbClr val="c00000"/>
                </a:solidFill>
                <a:latin typeface="Times New Roman"/>
              </a:rPr>
              <a:t>est</a:t>
            </a:r>
            <a:endParaRPr b="0" lang="ru-RU" sz="2800" spc="-1" strike="noStrike">
              <a:latin typeface="Arial"/>
            </a:endParaRPr>
          </a:p>
          <a:p>
            <a:pPr algn="ctr">
              <a:lnSpc>
                <a:spcPct val="90000"/>
              </a:lnSpc>
            </a:pPr>
            <a:r>
              <a:rPr b="1" lang="ru-RU" sz="3200" spc="-1" strike="noStrike">
                <a:solidFill>
                  <a:srgbClr val="002060"/>
                </a:solidFill>
                <a:latin typeface="Times New Roman"/>
              </a:rPr>
              <a:t>	</a:t>
            </a:r>
            <a:endParaRPr b="0" lang="ru-RU" sz="3200" spc="-1" strike="noStrike">
              <a:latin typeface="Arial"/>
            </a:endParaRPr>
          </a:p>
        </p:txBody>
      </p:sp>
      <p:pic>
        <p:nvPicPr>
          <p:cNvPr id="135" name="Picture 2" descr=""/>
          <p:cNvPicPr/>
          <p:nvPr/>
        </p:nvPicPr>
        <p:blipFill>
          <a:blip r:embed="rId1"/>
          <a:stretch/>
        </p:blipFill>
        <p:spPr>
          <a:xfrm>
            <a:off x="785880" y="5286240"/>
            <a:ext cx="1213920" cy="1063080"/>
          </a:xfrm>
          <a:prstGeom prst="rect">
            <a:avLst/>
          </a:prstGeom>
          <a:ln>
            <a:noFill/>
          </a:ln>
        </p:spPr>
      </p:pic>
      <p:pic>
        <p:nvPicPr>
          <p:cNvPr id="136" name="Picture 2" descr=""/>
          <p:cNvPicPr/>
          <p:nvPr/>
        </p:nvPicPr>
        <p:blipFill>
          <a:blip r:embed="rId2"/>
          <a:stretch/>
        </p:blipFill>
        <p:spPr>
          <a:xfrm>
            <a:off x="6643800" y="4286160"/>
            <a:ext cx="2193120" cy="19202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985</TotalTime>
  <Application>LibreOffice/6.2.3.2$Windows_x86 LibreOffice_project/aecc05fe267cc68dde00352a451aa867b3b546ac</Application>
  <Words>1462</Words>
  <Paragraphs>331</Paragraphs>
  <Company>Reanimator Extreme Edition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2013-11-30T07:16:38Z</dcterms:created>
  <dc:creator>Comp</dc:creator>
  <dc:description/>
  <dc:language>ru-RU</dc:language>
  <cp:lastModifiedBy/>
  <dcterms:modified xsi:type="dcterms:W3CDTF">2020-06-15T22:20:43Z</dcterms:modified>
  <cp:revision>106</cp:revision>
  <dc:subject/>
  <dc:title>Слайд 1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Company">
    <vt:lpwstr>Reanimator Extreme Edition</vt:lpwstr>
  </property>
  <property fmtid="{D5CDD505-2E9C-101B-9397-08002B2CF9AE}" pid="4" name="HiddenSlides">
    <vt:i4>0</vt:i4>
  </property>
  <property fmtid="{D5CDD505-2E9C-101B-9397-08002B2CF9AE}" pid="5" name="HyperlinksChanged">
    <vt:bool>0</vt:bool>
  </property>
  <property fmtid="{D5CDD505-2E9C-101B-9397-08002B2CF9AE}" pid="6" name="LinksUpToDate">
    <vt:bool>0</vt:bool>
  </property>
  <property fmtid="{D5CDD505-2E9C-101B-9397-08002B2CF9AE}" pid="7" name="MMClips">
    <vt:i4>0</vt:i4>
  </property>
  <property fmtid="{D5CDD505-2E9C-101B-9397-08002B2CF9AE}" pid="8" name="Notes">
    <vt:i4>0</vt:i4>
  </property>
  <property fmtid="{D5CDD505-2E9C-101B-9397-08002B2CF9AE}" pid="9" name="PresentationFormat">
    <vt:lpwstr>Экран (4:3)</vt:lpwstr>
  </property>
  <property fmtid="{D5CDD505-2E9C-101B-9397-08002B2CF9AE}" pid="10" name="ScaleCrop">
    <vt:bool>0</vt:bool>
  </property>
  <property fmtid="{D5CDD505-2E9C-101B-9397-08002B2CF9AE}" pid="11" name="ShareDoc">
    <vt:bool>0</vt:bool>
  </property>
  <property fmtid="{D5CDD505-2E9C-101B-9397-08002B2CF9AE}" pid="12" name="Slides">
    <vt:i4>29</vt:i4>
  </property>
</Properties>
</file>