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7" r:id="rId8"/>
    <p:sldId id="268" r:id="rId9"/>
    <p:sldId id="270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3A30-30BB-4097-A92D-BC3D21FF645E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B5C8-060F-4C37-AA0B-FC286607A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3A30-30BB-4097-A92D-BC3D21FF645E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B5C8-060F-4C37-AA0B-FC286607A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3A30-30BB-4097-A92D-BC3D21FF645E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B5C8-060F-4C37-AA0B-FC286607A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3A30-30BB-4097-A92D-BC3D21FF645E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B5C8-060F-4C37-AA0B-FC286607A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3A30-30BB-4097-A92D-BC3D21FF645E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B5C8-060F-4C37-AA0B-FC286607A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3A30-30BB-4097-A92D-BC3D21FF645E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B5C8-060F-4C37-AA0B-FC286607A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3A30-30BB-4097-A92D-BC3D21FF645E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B5C8-060F-4C37-AA0B-FC286607A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3A30-30BB-4097-A92D-BC3D21FF645E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B5C8-060F-4C37-AA0B-FC286607A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3A30-30BB-4097-A92D-BC3D21FF645E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B5C8-060F-4C37-AA0B-FC286607A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3A30-30BB-4097-A92D-BC3D21FF645E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B5C8-060F-4C37-AA0B-FC286607A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3A30-30BB-4097-A92D-BC3D21FF645E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B5C8-060F-4C37-AA0B-FC286607A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F3A30-30BB-4097-A92D-BC3D21FF645E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4B5C8-060F-4C37-AA0B-FC286607A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sinesseco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СРЕДЫ </a:t>
            </a:r>
            <a:r>
              <a:rPr lang="ru-RU" sz="3600" b="1" dirty="0" smtClean="0">
                <a:solidFill>
                  <a:srgbClr val="C00000"/>
                </a:solidFill>
              </a:rPr>
              <a:t>ОБИТАНИЯ.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ЭКОЛОГИЧЕСКИЕ ФАКТОРЫ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Использованные </a:t>
            </a:r>
            <a:r>
              <a:rPr lang="ru-RU" sz="4000" dirty="0" smtClean="0">
                <a:solidFill>
                  <a:srgbClr val="C00000"/>
                </a:solidFill>
              </a:rPr>
              <a:t>Интернет - ресурсы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8" indent="0" algn="just"/>
            <a:r>
              <a:rPr lang="ru-RU" dirty="0" smtClean="0"/>
              <a:t> </a:t>
            </a:r>
            <a:r>
              <a:rPr lang="en-US" sz="2400" dirty="0" smtClean="0"/>
              <a:t>https</a:t>
            </a:r>
            <a:r>
              <a:rPr lang="en-US" sz="2400" dirty="0" smtClean="0"/>
              <a:t>://may.alleng.org/d/ecol/ecol94.htm</a:t>
            </a:r>
            <a:r>
              <a:rPr lang="ru-RU" sz="2400" dirty="0" smtClean="0"/>
              <a:t> Экологические основы природопользования. </a:t>
            </a:r>
            <a:r>
              <a:rPr lang="ru-RU" sz="2400" i="1" dirty="0" smtClean="0"/>
              <a:t>Константинов В.М</a:t>
            </a:r>
          </a:p>
          <a:p>
            <a:pPr marL="0" lvl="8" indent="0" algn="just"/>
            <a:r>
              <a:rPr lang="ru-RU" sz="2400" i="1" dirty="0" smtClean="0"/>
              <a:t> </a:t>
            </a:r>
            <a:r>
              <a:rPr lang="en-US" sz="2400" dirty="0" smtClean="0"/>
              <a:t>https</a:t>
            </a:r>
            <a:r>
              <a:rPr lang="en-US" sz="2400" dirty="0" smtClean="0"/>
              <a:t>://obuchalka.org/2015021782563/ekologiya-vlasova-o-s-2014.html</a:t>
            </a:r>
            <a:r>
              <a:rPr lang="ru-RU" sz="2400" dirty="0" smtClean="0"/>
              <a:t> Экология, Власова О.С., </a:t>
            </a:r>
            <a:r>
              <a:rPr lang="ru-RU" sz="2400" dirty="0" smtClean="0"/>
              <a:t>2014</a:t>
            </a:r>
          </a:p>
          <a:p>
            <a:pPr marL="0" lvl="8" indent="0" algn="just"/>
            <a:r>
              <a:rPr lang="ru-RU" sz="2400" dirty="0" smtClean="0"/>
              <a:t> </a:t>
            </a:r>
            <a:r>
              <a:rPr lang="en-US" sz="2400" dirty="0" smtClean="0"/>
              <a:t>https://obuchalka.org/2012112268205/osnovi-ekologii-10-11-klass-chernova-n-m-2002.html</a:t>
            </a:r>
            <a:r>
              <a:rPr lang="ru-RU" sz="2400" dirty="0" smtClean="0"/>
              <a:t> Основы экологии, 10-11 класс, Чернова Н.М., </a:t>
            </a:r>
            <a:r>
              <a:rPr lang="ru-RU" sz="2400" dirty="0" smtClean="0"/>
              <a:t>2002</a:t>
            </a:r>
          </a:p>
          <a:p>
            <a:pPr marL="0" lvl="8" indent="0"/>
            <a:r>
              <a:rPr lang="ru-RU" sz="2400" dirty="0" smtClean="0"/>
              <a:t> </a:t>
            </a:r>
            <a:r>
              <a:rPr lang="en-US" sz="2400" u="sng" dirty="0" smtClean="0">
                <a:hlinkClick r:id="rId2"/>
              </a:rPr>
              <a:t>http</a:t>
            </a:r>
            <a:r>
              <a:rPr lang="ru-RU" sz="2400" u="sng" dirty="0" smtClean="0">
                <a:hlinkClick r:id="rId2"/>
              </a:rPr>
              <a:t>://</a:t>
            </a:r>
            <a:r>
              <a:rPr lang="en-US" sz="2400" u="sng" dirty="0" smtClean="0">
                <a:hlinkClick r:id="rId2"/>
              </a:rPr>
              <a:t>www</a:t>
            </a:r>
            <a:r>
              <a:rPr lang="ru-RU" sz="2400" u="sng" dirty="0" smtClean="0">
                <a:hlinkClick r:id="rId2"/>
              </a:rPr>
              <a:t>.</a:t>
            </a:r>
            <a:r>
              <a:rPr lang="en-US" sz="2400" u="sng" dirty="0" err="1" smtClean="0">
                <a:hlinkClick r:id="rId2"/>
              </a:rPr>
              <a:t>businesseco</a:t>
            </a:r>
            <a:r>
              <a:rPr lang="ru-RU" sz="2400" u="sng" dirty="0" smtClean="0">
                <a:hlinkClick r:id="rId2"/>
              </a:rPr>
              <a:t>.</a:t>
            </a:r>
            <a:r>
              <a:rPr lang="en-US" sz="2400" u="sng" dirty="0" err="1" smtClean="0">
                <a:hlinkClick r:id="rId2"/>
              </a:rPr>
              <a:t>ru</a:t>
            </a:r>
            <a:r>
              <a:rPr lang="ru-RU" sz="2400" dirty="0" smtClean="0"/>
              <a:t>  «</a:t>
            </a:r>
            <a:r>
              <a:rPr lang="ru-RU" sz="2400" dirty="0" err="1" smtClean="0"/>
              <a:t>ЭкоРусь</a:t>
            </a:r>
            <a:r>
              <a:rPr lang="ru-RU" sz="2400" dirty="0" smtClean="0"/>
              <a:t>»  Информационно-экологический сайт</a:t>
            </a:r>
          </a:p>
          <a:p>
            <a:pPr marL="0" lvl="8" indent="0" algn="just">
              <a:buNone/>
            </a:pPr>
            <a:endParaRPr lang="ru-RU" dirty="0" smtClean="0"/>
          </a:p>
          <a:p>
            <a:pPr marL="268288" lvl="8" indent="0" algn="just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Среда обитания-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dirty="0" smtClean="0"/>
              <a:t>совокупность условий жизни  организма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124" name="Picture 4" descr="https://fs01.infourok.ru/images/doc/70/85741/img7.jpg"/>
          <p:cNvPicPr>
            <a:picLocks noChangeAspect="1" noChangeArrowheads="1"/>
          </p:cNvPicPr>
          <p:nvPr/>
        </p:nvPicPr>
        <p:blipFill>
          <a:blip r:embed="rId2" cstate="print"/>
          <a:srcRect l="5102" t="6803" r="5102" b="14286"/>
          <a:stretch>
            <a:fillRect/>
          </a:stretch>
        </p:blipFill>
        <p:spPr bwMode="auto">
          <a:xfrm>
            <a:off x="1043608" y="1628800"/>
            <a:ext cx="6984776" cy="46036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Водная</a:t>
            </a:r>
            <a:r>
              <a:rPr lang="ru-RU" sz="3600" dirty="0" smtClean="0">
                <a:solidFill>
                  <a:srgbClr val="C00000"/>
                </a:solidFill>
              </a:rPr>
              <a:t> среда обитания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Обитатели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60032" y="2276872"/>
            <a:ext cx="4040188" cy="3951288"/>
          </a:xfrm>
        </p:spPr>
        <p:txBody>
          <a:bodyPr>
            <a:normAutofit/>
          </a:bodyPr>
          <a:lstStyle/>
          <a:p>
            <a:r>
              <a:rPr lang="ru-RU" dirty="0" smtClean="0"/>
              <a:t>Недостаток света (особенно на глубине);</a:t>
            </a:r>
          </a:p>
          <a:p>
            <a:r>
              <a:rPr lang="ru-RU" dirty="0"/>
              <a:t>п</a:t>
            </a:r>
            <a:r>
              <a:rPr lang="ru-RU" dirty="0" smtClean="0"/>
              <a:t>итательные вещества растворены в воде;</a:t>
            </a:r>
          </a:p>
          <a:p>
            <a:r>
              <a:rPr lang="ru-RU" dirty="0"/>
              <a:t>н</a:t>
            </a:r>
            <a:r>
              <a:rPr lang="ru-RU" dirty="0" smtClean="0"/>
              <a:t>едостаток кислорода;</a:t>
            </a:r>
          </a:p>
          <a:p>
            <a:r>
              <a:rPr lang="ru-RU" dirty="0"/>
              <a:t>т</a:t>
            </a:r>
            <a:r>
              <a:rPr lang="ru-RU" dirty="0" smtClean="0"/>
              <a:t>емпературные колебания;</a:t>
            </a:r>
          </a:p>
          <a:p>
            <a:r>
              <a:rPr lang="ru-RU" dirty="0"/>
              <a:t>в</a:t>
            </a:r>
            <a:r>
              <a:rPr lang="ru-RU" dirty="0" smtClean="0"/>
              <a:t>ысокое давление и плотность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6016" y="1484784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Особенности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-468560" y="2204864"/>
            <a:ext cx="4041775" cy="3951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https://cf.ppt-online.org/files1/slide/4/4wXhx1YokGMHqOyblDfsRPdUmrAQcNT8E3SeKJjF9/slide-6.jpg"/>
          <p:cNvPicPr>
            <a:picLocks noChangeAspect="1" noChangeArrowheads="1"/>
          </p:cNvPicPr>
          <p:nvPr/>
        </p:nvPicPr>
        <p:blipFill>
          <a:blip r:embed="rId2" cstate="print"/>
          <a:srcRect t="16727"/>
          <a:stretch>
            <a:fillRect/>
          </a:stretch>
        </p:blipFill>
        <p:spPr bwMode="auto">
          <a:xfrm>
            <a:off x="251520" y="2276872"/>
            <a:ext cx="4529171" cy="396044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5877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гидробионты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Почвенная </a:t>
            </a:r>
            <a:r>
              <a:rPr lang="ru-RU" sz="3600" dirty="0" smtClean="0">
                <a:solidFill>
                  <a:srgbClr val="C00000"/>
                </a:solidFill>
              </a:rPr>
              <a:t>среда обитания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Обитатели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Особенности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2040" y="2204864"/>
            <a:ext cx="4041775" cy="3951288"/>
          </a:xfrm>
        </p:spPr>
        <p:txBody>
          <a:bodyPr/>
          <a:lstStyle/>
          <a:p>
            <a:r>
              <a:rPr lang="ru-RU" dirty="0" smtClean="0"/>
              <a:t>Структура;</a:t>
            </a:r>
          </a:p>
          <a:p>
            <a:r>
              <a:rPr lang="ru-RU" dirty="0"/>
              <a:t>х</a:t>
            </a:r>
            <a:r>
              <a:rPr lang="ru-RU" dirty="0" smtClean="0"/>
              <a:t>имический состав;</a:t>
            </a:r>
          </a:p>
          <a:p>
            <a:r>
              <a:rPr lang="ru-RU" dirty="0"/>
              <a:t>в</a:t>
            </a:r>
            <a:r>
              <a:rPr lang="ru-RU" dirty="0" smtClean="0"/>
              <a:t>лажность;</a:t>
            </a:r>
          </a:p>
          <a:p>
            <a:r>
              <a:rPr lang="ru-RU" dirty="0"/>
              <a:t>о</a:t>
            </a:r>
            <a:r>
              <a:rPr lang="ru-RU" dirty="0" smtClean="0"/>
              <a:t>граниченность света;</a:t>
            </a:r>
          </a:p>
          <a:p>
            <a:r>
              <a:rPr lang="ru-RU" dirty="0"/>
              <a:t>т</a:t>
            </a:r>
            <a:r>
              <a:rPr lang="ru-RU" dirty="0" smtClean="0"/>
              <a:t>емпература без резких колебаний;</a:t>
            </a:r>
          </a:p>
          <a:p>
            <a:r>
              <a:rPr lang="ru-RU" dirty="0"/>
              <a:t>м</a:t>
            </a:r>
            <a:r>
              <a:rPr lang="ru-RU" dirty="0" smtClean="0"/>
              <a:t>ало кислорода, много углекислого газа</a:t>
            </a:r>
            <a:endParaRPr lang="ru-RU" dirty="0"/>
          </a:p>
        </p:txBody>
      </p:sp>
      <p:pic>
        <p:nvPicPr>
          <p:cNvPr id="18434" name="Picture 2" descr="https://ds02.infourok.ru/uploads/ex/04de/00050ded-39adecf3/img5.jpg"/>
          <p:cNvPicPr>
            <a:picLocks noChangeAspect="1" noChangeArrowheads="1"/>
          </p:cNvPicPr>
          <p:nvPr/>
        </p:nvPicPr>
        <p:blipFill>
          <a:blip r:embed="rId2" cstate="print"/>
          <a:srcRect t="18607"/>
          <a:stretch>
            <a:fillRect/>
          </a:stretch>
        </p:blipFill>
        <p:spPr bwMode="auto">
          <a:xfrm>
            <a:off x="395536" y="2204864"/>
            <a:ext cx="4320480" cy="388843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3568" y="5877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11560" y="5877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эдафобионты</a:t>
            </a:r>
            <a:endParaRPr kumimoji="0" lang="ru-RU" sz="54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err="1" smtClean="0">
                <a:solidFill>
                  <a:srgbClr val="C00000"/>
                </a:solidFill>
              </a:rPr>
              <a:t>Наземно</a:t>
            </a:r>
            <a:r>
              <a:rPr lang="ru-RU" sz="4900" dirty="0" smtClean="0">
                <a:solidFill>
                  <a:srgbClr val="C00000"/>
                </a:solidFill>
              </a:rPr>
              <a:t> – воздушная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среда обитания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Обитатели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Особенности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2040" y="2204864"/>
            <a:ext cx="4041775" cy="3951288"/>
          </a:xfrm>
        </p:spPr>
        <p:txBody>
          <a:bodyPr/>
          <a:lstStyle/>
          <a:p>
            <a:r>
              <a:rPr lang="ru-RU" dirty="0" smtClean="0"/>
              <a:t>Резкие перепады температуры;</a:t>
            </a:r>
          </a:p>
          <a:p>
            <a:r>
              <a:rPr lang="ru-RU" dirty="0"/>
              <a:t>и</a:t>
            </a:r>
            <a:r>
              <a:rPr lang="ru-RU" dirty="0" smtClean="0"/>
              <a:t>зменение давления;</a:t>
            </a:r>
          </a:p>
          <a:p>
            <a:r>
              <a:rPr lang="ru-RU" dirty="0"/>
              <a:t>н</a:t>
            </a:r>
            <a:r>
              <a:rPr lang="ru-RU" dirty="0" smtClean="0"/>
              <a:t>изкая плотность воздуха;</a:t>
            </a:r>
          </a:p>
          <a:p>
            <a:r>
              <a:rPr lang="ru-RU" dirty="0"/>
              <a:t>д</a:t>
            </a:r>
            <a:r>
              <a:rPr lang="ru-RU" dirty="0" smtClean="0"/>
              <a:t>остаток кислорода;</a:t>
            </a:r>
          </a:p>
          <a:p>
            <a:r>
              <a:rPr lang="ru-RU" dirty="0"/>
              <a:t>р</a:t>
            </a:r>
            <a:r>
              <a:rPr lang="ru-RU" dirty="0" smtClean="0"/>
              <a:t>езкое изменение влажности воздуха</a:t>
            </a:r>
            <a:endParaRPr lang="ru-RU" dirty="0"/>
          </a:p>
        </p:txBody>
      </p:sp>
      <p:pic>
        <p:nvPicPr>
          <p:cNvPr id="19458" name="Picture 2" descr="https://ds02.infourok.ru/uploads/ex/060b/000856f2-886639e3/img13.jpg"/>
          <p:cNvPicPr>
            <a:picLocks noChangeAspect="1" noChangeArrowheads="1"/>
          </p:cNvPicPr>
          <p:nvPr/>
        </p:nvPicPr>
        <p:blipFill>
          <a:blip r:embed="rId2" cstate="print"/>
          <a:srcRect t="16071"/>
          <a:stretch>
            <a:fillRect/>
          </a:stretch>
        </p:blipFill>
        <p:spPr bwMode="auto">
          <a:xfrm>
            <a:off x="467544" y="2132856"/>
            <a:ext cx="4248473" cy="388843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5877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аэробионты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Организменная</a:t>
            </a:r>
            <a:r>
              <a:rPr lang="ru-RU" sz="3600" dirty="0" smtClean="0">
                <a:solidFill>
                  <a:srgbClr val="C00000"/>
                </a:solidFill>
              </a:rPr>
              <a:t> среда обитания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4040188" cy="639762"/>
          </a:xfrm>
        </p:spPr>
        <p:txBody>
          <a:bodyPr>
            <a:normAutofit fontScale="55000" lnSpcReduction="20000"/>
          </a:bodyPr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Обитатели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    </a:t>
            </a:r>
          </a:p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Особенности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447" cy="39512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Обилие пищи;</a:t>
            </a:r>
          </a:p>
          <a:p>
            <a:r>
              <a:rPr lang="ru-RU" dirty="0"/>
              <a:t>з</a:t>
            </a:r>
            <a:r>
              <a:rPr lang="ru-RU" dirty="0" smtClean="0"/>
              <a:t>ащита от внешних врагов;</a:t>
            </a:r>
          </a:p>
          <a:p>
            <a:r>
              <a:rPr lang="ru-RU" dirty="0"/>
              <a:t>з</a:t>
            </a:r>
            <a:r>
              <a:rPr lang="ru-RU" dirty="0" smtClean="0"/>
              <a:t>ащищенность от неблагоприятных внешних  факторов;</a:t>
            </a:r>
          </a:p>
          <a:p>
            <a:r>
              <a:rPr lang="ru-RU" dirty="0"/>
              <a:t>а</a:t>
            </a:r>
            <a:r>
              <a:rPr lang="ru-RU" dirty="0" smtClean="0"/>
              <a:t>ктивное сопротивление организма хозяина;</a:t>
            </a:r>
          </a:p>
          <a:p>
            <a:pPr>
              <a:spcBef>
                <a:spcPts val="0"/>
              </a:spcBef>
            </a:pPr>
            <a:r>
              <a:rPr lang="ru-RU" dirty="0"/>
              <a:t>о</a:t>
            </a:r>
            <a:r>
              <a:rPr lang="ru-RU" dirty="0" smtClean="0"/>
              <a:t>тносительно постоянные условия для существования:</a:t>
            </a:r>
          </a:p>
          <a:p>
            <a:pPr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  температура, влажность, содержание минеральных и органических веществ</a:t>
            </a:r>
            <a:endParaRPr lang="ru-RU" dirty="0"/>
          </a:p>
        </p:txBody>
      </p:sp>
      <p:pic>
        <p:nvPicPr>
          <p:cNvPr id="20482" name="Picture 2" descr="https://fs03.metod-kopilka.ru/images/doc/72/73568/img13.jpg"/>
          <p:cNvPicPr>
            <a:picLocks noChangeAspect="1" noChangeArrowheads="1"/>
          </p:cNvPicPr>
          <p:nvPr/>
        </p:nvPicPr>
        <p:blipFill>
          <a:blip r:embed="rId2" cstate="print"/>
          <a:srcRect l="10443" t="12100"/>
          <a:stretch>
            <a:fillRect/>
          </a:stretch>
        </p:blipFill>
        <p:spPr bwMode="auto">
          <a:xfrm>
            <a:off x="539552" y="2204864"/>
            <a:ext cx="3705132" cy="36004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3568" y="5805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эндобионты</a:t>
            </a:r>
            <a:endParaRPr kumimoji="0" lang="ru-RU" sz="54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Экологические факторы-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496944" cy="17526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условия среды обитания, оказывающее воздействие на организм. Среда включает в себя все тела и явления, с которыми организм находится в прямых или косвенных отношениях</a:t>
            </a:r>
            <a:endParaRPr lang="ru-RU" sz="2400" dirty="0"/>
          </a:p>
        </p:txBody>
      </p:sp>
      <p:sp>
        <p:nvSpPr>
          <p:cNvPr id="9" name="Подзаголовок 7"/>
          <p:cNvSpPr txBox="1">
            <a:spLocks/>
          </p:cNvSpPr>
          <p:nvPr/>
        </p:nvSpPr>
        <p:spPr>
          <a:xfrm>
            <a:off x="1475656" y="90872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http://900igr.net/up/datas/227447/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45811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0ad/00004ecc-e14812c2/1/64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C00000"/>
                </a:solidFill>
              </a:rPr>
              <a:t>Воздействие </a:t>
            </a:r>
            <a:r>
              <a:rPr lang="ru-RU" sz="4000" dirty="0" smtClean="0">
                <a:solidFill>
                  <a:srgbClr val="C00000"/>
                </a:solidFill>
              </a:rPr>
              <a:t>экологических факторов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Ограничи</a:t>
            </a:r>
            <a:r>
              <a:rPr lang="ru-RU" dirty="0" smtClean="0"/>
              <a:t>вающее</a:t>
            </a:r>
          </a:p>
          <a:p>
            <a:pPr>
              <a:buNone/>
            </a:pPr>
            <a:r>
              <a:rPr lang="ru-RU" sz="2100" dirty="0" smtClean="0"/>
              <a:t>      (делают невозможным существования в данных условиях);</a:t>
            </a:r>
          </a:p>
          <a:p>
            <a:r>
              <a:rPr lang="ru-RU" dirty="0" smtClean="0"/>
              <a:t>раздражающее </a:t>
            </a:r>
            <a:r>
              <a:rPr lang="ru-RU" sz="2100" dirty="0" smtClean="0"/>
              <a:t>(вызывают биохимические и физиологические адаптации);</a:t>
            </a:r>
          </a:p>
          <a:p>
            <a:r>
              <a:rPr lang="ru-RU" dirty="0" smtClean="0"/>
              <a:t>м</a:t>
            </a:r>
            <a:r>
              <a:rPr lang="ru-RU" dirty="0" smtClean="0"/>
              <a:t>одифицирующее </a:t>
            </a:r>
            <a:r>
              <a:rPr lang="ru-RU" sz="1900" dirty="0" smtClean="0"/>
              <a:t>(вызывают морфологические и анатомические изменения организмов);</a:t>
            </a:r>
          </a:p>
          <a:p>
            <a:r>
              <a:rPr lang="ru-RU" dirty="0" smtClean="0"/>
              <a:t>сигнальное </a:t>
            </a:r>
            <a:r>
              <a:rPr lang="ru-RU" sz="1900" dirty="0" smtClean="0"/>
              <a:t>(информируют об изменениях других факторов среды)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580112" y="1700808"/>
            <a:ext cx="3106688" cy="4425355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25602" name="Picture 2" descr="https://cf.ppt-online.org/files/slide/t/ts3Zi2gbKIP09oCBJvMXRUkdmOhlzQyWwT7EqH/slide-10.jpg"/>
          <p:cNvPicPr>
            <a:picLocks noChangeAspect="1" noChangeArrowheads="1"/>
          </p:cNvPicPr>
          <p:nvPr/>
        </p:nvPicPr>
        <p:blipFill>
          <a:blip r:embed="rId2" cstate="print"/>
          <a:srcRect l="52589" t="55316" r="3115" b="3855"/>
          <a:stretch>
            <a:fillRect/>
          </a:stretch>
        </p:blipFill>
        <p:spPr bwMode="auto">
          <a:xfrm>
            <a:off x="5004048" y="1772816"/>
            <a:ext cx="3960440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203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СРЕДЫ ОБИТАНИЯ.  ЭКОЛОГИЧЕСКИЕ ФАКТОРЫ</vt:lpstr>
      <vt:lpstr>Среда обитания-  совокупность условий жизни  организма</vt:lpstr>
      <vt:lpstr>Водная среда обитания</vt:lpstr>
      <vt:lpstr>Почвенная среда обитания</vt:lpstr>
      <vt:lpstr>Наземно – воздушная  среда обитания</vt:lpstr>
      <vt:lpstr>Организменная среда обитания</vt:lpstr>
      <vt:lpstr>Экологические факторы- </vt:lpstr>
      <vt:lpstr>Слайд 8</vt:lpstr>
      <vt:lpstr>Воздействие экологических факторов</vt:lpstr>
      <vt:lpstr> Использованные Интернет - ресурсы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47</cp:revision>
  <dcterms:created xsi:type="dcterms:W3CDTF">2020-06-09T12:07:06Z</dcterms:created>
  <dcterms:modified xsi:type="dcterms:W3CDTF">2020-06-10T13:12:32Z</dcterms:modified>
</cp:coreProperties>
</file>