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1" r:id="rId4"/>
    <p:sldId id="259" r:id="rId5"/>
    <p:sldId id="256" r:id="rId6"/>
    <p:sldId id="257" r:id="rId7"/>
    <p:sldId id="263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9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3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7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5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5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7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1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6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3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9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9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6C8E29-71E8-439A-BCC0-499A5327BB1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5A6CD-0C9C-4F3F-A1E9-C12AFCA67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5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" y="97971"/>
            <a:ext cx="11005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26570"/>
            <a:ext cx="10156371" cy="62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642258"/>
            <a:ext cx="10678886" cy="56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576943"/>
            <a:ext cx="10657114" cy="5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2f/00065a46-64e2089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5735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9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3" y="-87085"/>
            <a:ext cx="10145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631371"/>
            <a:ext cx="10570027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05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Класс №16</dc:creator>
  <cp:lastModifiedBy>Класс №16</cp:lastModifiedBy>
  <cp:revision>3</cp:revision>
  <dcterms:created xsi:type="dcterms:W3CDTF">2019-01-14T10:28:59Z</dcterms:created>
  <dcterms:modified xsi:type="dcterms:W3CDTF">2019-01-14T12:49:52Z</dcterms:modified>
</cp:coreProperties>
</file>