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767-CBDE-4320-AB25-77D1ED7B6CD7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0C4-678D-4660-82C6-E7124A484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090404"/>
      </p:ext>
    </p:extLst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767-CBDE-4320-AB25-77D1ED7B6CD7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0C4-678D-4660-82C6-E7124A484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1660"/>
      </p:ext>
    </p:extLst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767-CBDE-4320-AB25-77D1ED7B6CD7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0C4-678D-4660-82C6-E7124A484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2321"/>
      </p:ext>
    </p:extLst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767-CBDE-4320-AB25-77D1ED7B6CD7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0C4-678D-4660-82C6-E7124A484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336192"/>
      </p:ext>
    </p:extLst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767-CBDE-4320-AB25-77D1ED7B6CD7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0C4-678D-4660-82C6-E7124A484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727928"/>
      </p:ext>
    </p:extLst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767-CBDE-4320-AB25-77D1ED7B6CD7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0C4-678D-4660-82C6-E7124A484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336691"/>
      </p:ext>
    </p:extLst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767-CBDE-4320-AB25-77D1ED7B6CD7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0C4-678D-4660-82C6-E7124A484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608246"/>
      </p:ext>
    </p:extLst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767-CBDE-4320-AB25-77D1ED7B6CD7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0C4-678D-4660-82C6-E7124A484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16397"/>
      </p:ext>
    </p:extLst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767-CBDE-4320-AB25-77D1ED7B6CD7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0C4-678D-4660-82C6-E7124A484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72728"/>
      </p:ext>
    </p:extLst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767-CBDE-4320-AB25-77D1ED7B6CD7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0C4-678D-4660-82C6-E7124A484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7717"/>
      </p:ext>
    </p:extLst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E767-CBDE-4320-AB25-77D1ED7B6CD7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0C4-678D-4660-82C6-E7124A484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000319"/>
      </p:ext>
    </p:extLst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9E767-CBDE-4320-AB25-77D1ED7B6CD7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D40C4-678D-4660-82C6-E7124A484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9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Сетевое оборудование</a:t>
            </a:r>
            <a:endParaRPr lang="ru-RU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33581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Сетевое оборудование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204864"/>
            <a:ext cx="3024336" cy="1143000"/>
          </a:xfrm>
          <a:prstGeom prst="rect">
            <a:avLst/>
          </a:prstGeom>
          <a:ln cmpd="dbl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</a:rPr>
              <a:t>клиентское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64088" y="2256463"/>
            <a:ext cx="3024336" cy="1143000"/>
          </a:xfrm>
          <a:prstGeom prst="rect">
            <a:avLst/>
          </a:prstGeom>
          <a:ln cmpd="dbl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</a:rPr>
              <a:t>серверное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87824" y="4437112"/>
            <a:ext cx="3024336" cy="1143000"/>
          </a:xfrm>
          <a:prstGeom prst="rect">
            <a:avLst/>
          </a:prstGeom>
          <a:ln cmpd="dbl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етевое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339752" y="1412776"/>
            <a:ext cx="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732240" y="1464375"/>
            <a:ext cx="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6" idx="0"/>
          </p:cNvCxnSpPr>
          <p:nvPr/>
        </p:nvCxnSpPr>
        <p:spPr>
          <a:xfrm>
            <a:off x="4499992" y="1444395"/>
            <a:ext cx="0" cy="299271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056342"/>
      </p:ext>
    </p:extLst>
  </p:cSld>
  <p:clrMapOvr>
    <a:masterClrMapping/>
  </p:clrMapOvr>
  <p:transition spd="slow"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ПАССИВНОЕ СЕТЕВОЕ ОБОРУДОВАНИЕ -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i="1" dirty="0">
                <a:solidFill>
                  <a:srgbClr val="002060"/>
                </a:solidFill>
              </a:rPr>
              <a:t>компоненты, не потребляющие электроэнергию, основная функция которого состоит в обеспечении передачи сигнала</a:t>
            </a:r>
            <a:r>
              <a:rPr lang="ru-RU" sz="44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2970429"/>
      </p:ext>
    </p:extLst>
  </p:cSld>
  <p:clrMapOvr>
    <a:masterClrMapping/>
  </p:clrMapOvr>
  <p:transition spd="slow"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348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Кабели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2232248" cy="249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038" y="980728"/>
            <a:ext cx="3204579" cy="249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17032"/>
            <a:ext cx="307562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3588" y="378904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Витая пара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08037" y="3789040"/>
            <a:ext cx="320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Коаксиальный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9589" y="5949280"/>
            <a:ext cx="320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Оптоволоконный 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71593"/>
      </p:ext>
    </p:extLst>
  </p:cSld>
  <p:clrMapOvr>
    <a:masterClrMapping/>
  </p:clrMapOvr>
  <p:transition spd="slow">
    <p:push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Кабельные лотки для кабеля: купить пластиковые короба для прокладки  кабельных линий ПротекторФлек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бельные лотки для кабеля: купить пластиковые короба для прокладки  кабельных линий ПротекторФлек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uchitel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35" y="162909"/>
            <a:ext cx="29813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chitel\Desktop\CKK11-025-025-1-K01_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784" y="2982310"/>
            <a:ext cx="2433301" cy="20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1942828"/>
            <a:ext cx="2815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Кабельные лотки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055" name="Picture 7" descr="C:\Users\uchitel\Desktop\internet-rozetki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971977"/>
            <a:ext cx="2551931" cy="201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uchitel\Desktop\Без имени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4" b="6718"/>
          <a:stretch/>
        </p:blipFill>
        <p:spPr bwMode="auto">
          <a:xfrm>
            <a:off x="6228184" y="260648"/>
            <a:ext cx="2466975" cy="164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uchitel\Desktop\1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30"/>
          <a:stretch/>
        </p:blipFill>
        <p:spPr bwMode="auto">
          <a:xfrm>
            <a:off x="3210140" y="2982310"/>
            <a:ext cx="2143125" cy="20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uchitel\Desktop\2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2" b="22693"/>
          <a:stretch/>
        </p:blipFill>
        <p:spPr bwMode="auto">
          <a:xfrm>
            <a:off x="3500437" y="237822"/>
            <a:ext cx="2259156" cy="145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275856" y="1953617"/>
            <a:ext cx="2815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002060"/>
                </a:solidFill>
              </a:rPr>
              <a:t>Патч</a:t>
            </a:r>
            <a:r>
              <a:rPr lang="ru-RU" sz="2400" dirty="0" smtClean="0">
                <a:solidFill>
                  <a:srgbClr val="002060"/>
                </a:solidFill>
              </a:rPr>
              <a:t>-панель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6176" y="1953617"/>
            <a:ext cx="2815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002060"/>
                </a:solidFill>
              </a:rPr>
              <a:t>Патч</a:t>
            </a:r>
            <a:r>
              <a:rPr lang="ru-RU" sz="2400" dirty="0" smtClean="0">
                <a:solidFill>
                  <a:srgbClr val="002060"/>
                </a:solidFill>
              </a:rPr>
              <a:t>-корд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1" y="5589240"/>
            <a:ext cx="260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Розетка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7509" y="5589239"/>
            <a:ext cx="260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Коннектор 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92278" y="5589238"/>
            <a:ext cx="260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Кабель-каналы 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16492"/>
      </p:ext>
    </p:extLst>
  </p:cSld>
  <p:clrMapOvr>
    <a:masterClrMapping/>
  </p:clrMapOvr>
  <p:transition spd="slow">
    <p:push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АКТИВНОЕ СЕТЕВОЕ ОБОРУДОВАНИЕ 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i="1" dirty="0" smtClean="0">
                <a:solidFill>
                  <a:srgbClr val="002060"/>
                </a:solidFill>
              </a:rPr>
              <a:t>оборудование</a:t>
            </a:r>
            <a:r>
              <a:rPr lang="ru-RU" sz="4400" b="1" i="1" dirty="0">
                <a:solidFill>
                  <a:srgbClr val="002060"/>
                </a:solidFill>
              </a:rPr>
              <a:t>, потребляющее электроэнергию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01419"/>
      </p:ext>
    </p:extLst>
  </p:cSld>
  <p:clrMapOvr>
    <a:masterClrMapping/>
  </p:clrMapOvr>
  <p:transition spd="slow">
    <p:push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chitel\Desktop\4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6"/>
          <a:stretch/>
        </p:blipFill>
        <p:spPr bwMode="auto">
          <a:xfrm>
            <a:off x="236409" y="404664"/>
            <a:ext cx="347958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270892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Концентратор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3075" name="Picture 3" descr="C:\Users\uchitel\Desktop\mes1428_fr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1" t="23012" r="7122" b="25459"/>
          <a:stretch/>
        </p:blipFill>
        <p:spPr bwMode="auto">
          <a:xfrm>
            <a:off x="4073166" y="396392"/>
            <a:ext cx="4660490" cy="180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15279" y="270892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Коммутатор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3076" name="Picture 4" descr="C:\Users\uchitel\Desktop\STN-CB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69" y="3428999"/>
            <a:ext cx="3134902" cy="234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88071" y="609329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Мост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7" name="Picture 5" descr="C:\Users\uchitel\Desktop\marshrutizator_mikrotik_10_100_1000m_5port_hex_s_rb760igs_875814_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11" b="24803"/>
          <a:stretch/>
        </p:blipFill>
        <p:spPr bwMode="auto">
          <a:xfrm>
            <a:off x="4067944" y="3428999"/>
            <a:ext cx="4409974" cy="216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215278" y="6093296"/>
            <a:ext cx="2741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Маршрутизатор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06665"/>
      </p:ext>
    </p:extLst>
  </p:cSld>
  <p:clrMapOvr>
    <a:masterClrMapping/>
  </p:clrMapOvr>
  <p:transition spd="slow">
    <p:push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chitel\Desktop\Без имен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4247244" cy="200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249289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Шлюз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099" name="Picture 3" descr="C:\Users\uchitel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8640"/>
            <a:ext cx="3697397" cy="200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92606" y="2508063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Повторитель 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100" name="Picture 4" descr="C:\Users\uchitel\Desktop\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82"/>
          <a:stretch/>
        </p:blipFill>
        <p:spPr bwMode="auto">
          <a:xfrm>
            <a:off x="1701504" y="3092249"/>
            <a:ext cx="5738535" cy="237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01503" y="5733256"/>
            <a:ext cx="5738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Модем и роутер 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077715"/>
      </p:ext>
    </p:extLst>
  </p:cSld>
  <p:clrMapOvr>
    <a:masterClrMapping/>
  </p:clrMapOvr>
  <p:transition spd="slow">
    <p:push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54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Сетевое оборудование</vt:lpstr>
      <vt:lpstr>Сетевое оборудование</vt:lpstr>
      <vt:lpstr>ПАССИВНОЕ СЕТЕВОЕ ОБОРУДОВАНИЕ -</vt:lpstr>
      <vt:lpstr>Кабели</vt:lpstr>
      <vt:lpstr>Презентация PowerPoint</vt:lpstr>
      <vt:lpstr>АКТИВНОЕ СЕТЕВОЕ ОБОРУДОВАНИЕ -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Сетевое оборудование</dc:title>
  <dc:creator>Учитель ЧТПиГХ</dc:creator>
  <cp:lastModifiedBy>Учитель ЧТПиГХ</cp:lastModifiedBy>
  <cp:revision>7</cp:revision>
  <dcterms:created xsi:type="dcterms:W3CDTF">2024-01-13T05:01:38Z</dcterms:created>
  <dcterms:modified xsi:type="dcterms:W3CDTF">2024-01-13T06:00:42Z</dcterms:modified>
</cp:coreProperties>
</file>