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B1FC2-9A1F-4CDC-82F4-66167FBC4B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B653A13-B6C8-421A-89D8-ADEB308A8A5C}">
      <dgm:prSet phldrT="[Текст]"/>
      <dgm:spPr/>
      <dgm:t>
        <a:bodyPr/>
        <a:lstStyle/>
        <a:p>
          <a:r>
            <a:rPr lang="ru-RU" dirty="0"/>
            <a:t>членистоногие</a:t>
          </a:r>
        </a:p>
      </dgm:t>
    </dgm:pt>
    <dgm:pt modelId="{0D35E118-0CBD-47EB-AA75-1DD38FB134B4}" type="parTrans" cxnId="{D66DDBC9-C6ED-47AF-B0D2-A0114B5B91C7}">
      <dgm:prSet/>
      <dgm:spPr/>
      <dgm:t>
        <a:bodyPr/>
        <a:lstStyle/>
        <a:p>
          <a:endParaRPr lang="ru-RU"/>
        </a:p>
      </dgm:t>
    </dgm:pt>
    <dgm:pt modelId="{6E1D8A2A-41AA-4D96-B659-ED398CABCE04}" type="sibTrans" cxnId="{D66DDBC9-C6ED-47AF-B0D2-A0114B5B91C7}">
      <dgm:prSet/>
      <dgm:spPr/>
      <dgm:t>
        <a:bodyPr/>
        <a:lstStyle/>
        <a:p>
          <a:endParaRPr lang="ru-RU"/>
        </a:p>
      </dgm:t>
    </dgm:pt>
    <dgm:pt modelId="{056D645A-9DAA-4996-842F-C446903EFAB8}">
      <dgm:prSet phldrT="[Текст]"/>
      <dgm:spPr/>
      <dgm:t>
        <a:bodyPr/>
        <a:lstStyle/>
        <a:p>
          <a:r>
            <a:rPr lang="ru-RU" dirty="0"/>
            <a:t>Насекомые</a:t>
          </a:r>
        </a:p>
      </dgm:t>
    </dgm:pt>
    <dgm:pt modelId="{6FFD3C7E-463D-4E52-9498-C92FFE2CE8E2}" type="parTrans" cxnId="{FE14C349-6899-421C-9F03-09BB996B2577}">
      <dgm:prSet/>
      <dgm:spPr/>
      <dgm:t>
        <a:bodyPr/>
        <a:lstStyle/>
        <a:p>
          <a:endParaRPr lang="ru-RU"/>
        </a:p>
      </dgm:t>
    </dgm:pt>
    <dgm:pt modelId="{1650FC88-4877-4C8D-8AB2-D17C614A8B7C}" type="sibTrans" cxnId="{FE14C349-6899-421C-9F03-09BB996B2577}">
      <dgm:prSet/>
      <dgm:spPr/>
      <dgm:t>
        <a:bodyPr/>
        <a:lstStyle/>
        <a:p>
          <a:endParaRPr lang="ru-RU"/>
        </a:p>
      </dgm:t>
    </dgm:pt>
    <dgm:pt modelId="{88201E4C-0354-472E-B319-1F8610EFB61D}">
      <dgm:prSet phldrT="[Текст]"/>
      <dgm:spPr/>
      <dgm:t>
        <a:bodyPr/>
        <a:lstStyle/>
        <a:p>
          <a:r>
            <a:rPr lang="ru-RU" dirty="0"/>
            <a:t>Паукообразные</a:t>
          </a:r>
        </a:p>
      </dgm:t>
    </dgm:pt>
    <dgm:pt modelId="{6739F7C9-A789-4C6F-A88C-25D8F3580706}" type="parTrans" cxnId="{ACF349F8-CC32-467F-8ECD-AE9D143F95E2}">
      <dgm:prSet/>
      <dgm:spPr/>
      <dgm:t>
        <a:bodyPr/>
        <a:lstStyle/>
        <a:p>
          <a:endParaRPr lang="ru-RU"/>
        </a:p>
      </dgm:t>
    </dgm:pt>
    <dgm:pt modelId="{6B2CED84-7818-47CF-B884-20D49EBC4A15}" type="sibTrans" cxnId="{ACF349F8-CC32-467F-8ECD-AE9D143F95E2}">
      <dgm:prSet/>
      <dgm:spPr/>
      <dgm:t>
        <a:bodyPr/>
        <a:lstStyle/>
        <a:p>
          <a:endParaRPr lang="ru-RU"/>
        </a:p>
      </dgm:t>
    </dgm:pt>
    <dgm:pt modelId="{055B338B-AD47-4F71-8998-0E0CBE378755}">
      <dgm:prSet phldrT="[Текст]"/>
      <dgm:spPr/>
      <dgm:t>
        <a:bodyPr/>
        <a:lstStyle/>
        <a:p>
          <a:r>
            <a:rPr lang="ru-RU" dirty="0"/>
            <a:t>Ракообразные</a:t>
          </a:r>
        </a:p>
      </dgm:t>
    </dgm:pt>
    <dgm:pt modelId="{EE5107FF-3069-41FC-AFDA-9CB6DD0B0028}" type="parTrans" cxnId="{CE9901F7-DBD9-49D1-905E-5163FAB8D454}">
      <dgm:prSet/>
      <dgm:spPr/>
      <dgm:t>
        <a:bodyPr/>
        <a:lstStyle/>
        <a:p>
          <a:endParaRPr lang="ru-RU"/>
        </a:p>
      </dgm:t>
    </dgm:pt>
    <dgm:pt modelId="{A4229DE3-7C2B-45A4-A462-818A1D0A4C80}" type="sibTrans" cxnId="{CE9901F7-DBD9-49D1-905E-5163FAB8D454}">
      <dgm:prSet/>
      <dgm:spPr/>
      <dgm:t>
        <a:bodyPr/>
        <a:lstStyle/>
        <a:p>
          <a:endParaRPr lang="ru-RU"/>
        </a:p>
      </dgm:t>
    </dgm:pt>
    <dgm:pt modelId="{D57BDA70-0A06-4291-A71D-9A5924F0883C}" type="pres">
      <dgm:prSet presAssocID="{3B9B1FC2-9A1F-4CDC-82F4-66167FBC4B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A235414-1398-4459-8FE2-5DE59C9C5573}" type="pres">
      <dgm:prSet presAssocID="{6B653A13-B6C8-421A-89D8-ADEB308A8A5C}" presName="root1" presStyleCnt="0"/>
      <dgm:spPr/>
    </dgm:pt>
    <dgm:pt modelId="{9AB37189-C796-4258-AB16-7AA5580B018B}" type="pres">
      <dgm:prSet presAssocID="{6B653A13-B6C8-421A-89D8-ADEB308A8A5C}" presName="LevelOneTextNode" presStyleLbl="node0" presStyleIdx="0" presStyleCnt="1">
        <dgm:presLayoutVars>
          <dgm:chPref val="3"/>
        </dgm:presLayoutVars>
      </dgm:prSet>
      <dgm:spPr/>
    </dgm:pt>
    <dgm:pt modelId="{410337BF-1968-410E-99B0-2E7D1AAE96AD}" type="pres">
      <dgm:prSet presAssocID="{6B653A13-B6C8-421A-89D8-ADEB308A8A5C}" presName="level2hierChild" presStyleCnt="0"/>
      <dgm:spPr/>
    </dgm:pt>
    <dgm:pt modelId="{E551F5A1-C48D-480C-BC65-DCC85FAB5BAC}" type="pres">
      <dgm:prSet presAssocID="{6FFD3C7E-463D-4E52-9498-C92FFE2CE8E2}" presName="conn2-1" presStyleLbl="parChTrans1D2" presStyleIdx="0" presStyleCnt="3"/>
      <dgm:spPr/>
    </dgm:pt>
    <dgm:pt modelId="{91FA13E9-A6E4-4D53-A74E-F2B566B74029}" type="pres">
      <dgm:prSet presAssocID="{6FFD3C7E-463D-4E52-9498-C92FFE2CE8E2}" presName="connTx" presStyleLbl="parChTrans1D2" presStyleIdx="0" presStyleCnt="3"/>
      <dgm:spPr/>
    </dgm:pt>
    <dgm:pt modelId="{8205D517-F7A2-4D16-AEFC-B1FAB6A52277}" type="pres">
      <dgm:prSet presAssocID="{056D645A-9DAA-4996-842F-C446903EFAB8}" presName="root2" presStyleCnt="0"/>
      <dgm:spPr/>
    </dgm:pt>
    <dgm:pt modelId="{1E29E778-39AF-4EDC-82A8-1FAB7AF4965D}" type="pres">
      <dgm:prSet presAssocID="{056D645A-9DAA-4996-842F-C446903EFAB8}" presName="LevelTwoTextNode" presStyleLbl="node2" presStyleIdx="0" presStyleCnt="3" custScaleX="162025">
        <dgm:presLayoutVars>
          <dgm:chPref val="3"/>
        </dgm:presLayoutVars>
      </dgm:prSet>
      <dgm:spPr/>
    </dgm:pt>
    <dgm:pt modelId="{D840B4A8-3274-4445-ADD1-4BC3DD3F12CE}" type="pres">
      <dgm:prSet presAssocID="{056D645A-9DAA-4996-842F-C446903EFAB8}" presName="level3hierChild" presStyleCnt="0"/>
      <dgm:spPr/>
    </dgm:pt>
    <dgm:pt modelId="{A113A8C3-9619-4832-82A1-50D091A63DBF}" type="pres">
      <dgm:prSet presAssocID="{6739F7C9-A789-4C6F-A88C-25D8F3580706}" presName="conn2-1" presStyleLbl="parChTrans1D2" presStyleIdx="1" presStyleCnt="3"/>
      <dgm:spPr/>
    </dgm:pt>
    <dgm:pt modelId="{9ED6A511-FD6E-467E-9E24-3F18B8757529}" type="pres">
      <dgm:prSet presAssocID="{6739F7C9-A789-4C6F-A88C-25D8F3580706}" presName="connTx" presStyleLbl="parChTrans1D2" presStyleIdx="1" presStyleCnt="3"/>
      <dgm:spPr/>
    </dgm:pt>
    <dgm:pt modelId="{C8E0A175-1650-401D-BE1C-C79FF45E8C9C}" type="pres">
      <dgm:prSet presAssocID="{88201E4C-0354-472E-B319-1F8610EFB61D}" presName="root2" presStyleCnt="0"/>
      <dgm:spPr/>
    </dgm:pt>
    <dgm:pt modelId="{DF112127-9BEF-406B-A4D1-6557AA19524F}" type="pres">
      <dgm:prSet presAssocID="{88201E4C-0354-472E-B319-1F8610EFB61D}" presName="LevelTwoTextNode" presStyleLbl="node2" presStyleIdx="1" presStyleCnt="3" custScaleX="162025">
        <dgm:presLayoutVars>
          <dgm:chPref val="3"/>
        </dgm:presLayoutVars>
      </dgm:prSet>
      <dgm:spPr/>
    </dgm:pt>
    <dgm:pt modelId="{C01D0E22-75AF-4BA2-ACC1-DDF434632E79}" type="pres">
      <dgm:prSet presAssocID="{88201E4C-0354-472E-B319-1F8610EFB61D}" presName="level3hierChild" presStyleCnt="0"/>
      <dgm:spPr/>
    </dgm:pt>
    <dgm:pt modelId="{45B05F8F-7476-4521-94DB-9E9718915411}" type="pres">
      <dgm:prSet presAssocID="{EE5107FF-3069-41FC-AFDA-9CB6DD0B0028}" presName="conn2-1" presStyleLbl="parChTrans1D2" presStyleIdx="2" presStyleCnt="3"/>
      <dgm:spPr/>
    </dgm:pt>
    <dgm:pt modelId="{CE6B5DDB-934F-4A47-95E1-D8012EE92029}" type="pres">
      <dgm:prSet presAssocID="{EE5107FF-3069-41FC-AFDA-9CB6DD0B0028}" presName="connTx" presStyleLbl="parChTrans1D2" presStyleIdx="2" presStyleCnt="3"/>
      <dgm:spPr/>
    </dgm:pt>
    <dgm:pt modelId="{110010E6-11FB-491E-87BD-50909284B7B1}" type="pres">
      <dgm:prSet presAssocID="{055B338B-AD47-4F71-8998-0E0CBE378755}" presName="root2" presStyleCnt="0"/>
      <dgm:spPr/>
    </dgm:pt>
    <dgm:pt modelId="{8E4378A9-56F7-4D5E-AC12-B7E331CE834B}" type="pres">
      <dgm:prSet presAssocID="{055B338B-AD47-4F71-8998-0E0CBE378755}" presName="LevelTwoTextNode" presStyleLbl="node2" presStyleIdx="2" presStyleCnt="3" custScaleX="162025">
        <dgm:presLayoutVars>
          <dgm:chPref val="3"/>
        </dgm:presLayoutVars>
      </dgm:prSet>
      <dgm:spPr/>
    </dgm:pt>
    <dgm:pt modelId="{89221009-8842-46AD-858B-50FFFA896F2B}" type="pres">
      <dgm:prSet presAssocID="{055B338B-AD47-4F71-8998-0E0CBE378755}" presName="level3hierChild" presStyleCnt="0"/>
      <dgm:spPr/>
    </dgm:pt>
  </dgm:ptLst>
  <dgm:cxnLst>
    <dgm:cxn modelId="{923B6B0C-C9C7-4255-97BC-B57EBC4EED79}" type="presOf" srcId="{6FFD3C7E-463D-4E52-9498-C92FFE2CE8E2}" destId="{91FA13E9-A6E4-4D53-A74E-F2B566B74029}" srcOrd="1" destOrd="0" presId="urn:microsoft.com/office/officeart/2008/layout/HorizontalMultiLevelHierarchy"/>
    <dgm:cxn modelId="{24B1BB66-7D4A-403C-9D5F-B073E0413347}" type="presOf" srcId="{EE5107FF-3069-41FC-AFDA-9CB6DD0B0028}" destId="{45B05F8F-7476-4521-94DB-9E9718915411}" srcOrd="0" destOrd="0" presId="urn:microsoft.com/office/officeart/2008/layout/HorizontalMultiLevelHierarchy"/>
    <dgm:cxn modelId="{435E4449-C596-4B28-B2D3-A2CB92263B46}" type="presOf" srcId="{6739F7C9-A789-4C6F-A88C-25D8F3580706}" destId="{9ED6A511-FD6E-467E-9E24-3F18B8757529}" srcOrd="1" destOrd="0" presId="urn:microsoft.com/office/officeart/2008/layout/HorizontalMultiLevelHierarchy"/>
    <dgm:cxn modelId="{FE14C349-6899-421C-9F03-09BB996B2577}" srcId="{6B653A13-B6C8-421A-89D8-ADEB308A8A5C}" destId="{056D645A-9DAA-4996-842F-C446903EFAB8}" srcOrd="0" destOrd="0" parTransId="{6FFD3C7E-463D-4E52-9498-C92FFE2CE8E2}" sibTransId="{1650FC88-4877-4C8D-8AB2-D17C614A8B7C}"/>
    <dgm:cxn modelId="{F41CC769-9327-4262-8FF7-36EC59263B18}" type="presOf" srcId="{055B338B-AD47-4F71-8998-0E0CBE378755}" destId="{8E4378A9-56F7-4D5E-AC12-B7E331CE834B}" srcOrd="0" destOrd="0" presId="urn:microsoft.com/office/officeart/2008/layout/HorizontalMultiLevelHierarchy"/>
    <dgm:cxn modelId="{8D5CCE69-E968-4BE0-A949-DD7349CE0D59}" type="presOf" srcId="{88201E4C-0354-472E-B319-1F8610EFB61D}" destId="{DF112127-9BEF-406B-A4D1-6557AA19524F}" srcOrd="0" destOrd="0" presId="urn:microsoft.com/office/officeart/2008/layout/HorizontalMultiLevelHierarchy"/>
    <dgm:cxn modelId="{18888271-2954-4E4D-A6F7-0D899F49DD60}" type="presOf" srcId="{EE5107FF-3069-41FC-AFDA-9CB6DD0B0028}" destId="{CE6B5DDB-934F-4A47-95E1-D8012EE92029}" srcOrd="1" destOrd="0" presId="urn:microsoft.com/office/officeart/2008/layout/HorizontalMultiLevelHierarchy"/>
    <dgm:cxn modelId="{0DC8DE75-02C9-4CE5-8E95-EBAC71B2300B}" type="presOf" srcId="{3B9B1FC2-9A1F-4CDC-82F4-66167FBC4BF6}" destId="{D57BDA70-0A06-4291-A71D-9A5924F0883C}" srcOrd="0" destOrd="0" presId="urn:microsoft.com/office/officeart/2008/layout/HorizontalMultiLevelHierarchy"/>
    <dgm:cxn modelId="{36CE4EB4-210C-47A3-9529-6439CDEE021F}" type="presOf" srcId="{6B653A13-B6C8-421A-89D8-ADEB308A8A5C}" destId="{9AB37189-C796-4258-AB16-7AA5580B018B}" srcOrd="0" destOrd="0" presId="urn:microsoft.com/office/officeart/2008/layout/HorizontalMultiLevelHierarchy"/>
    <dgm:cxn modelId="{D66DDBC9-C6ED-47AF-B0D2-A0114B5B91C7}" srcId="{3B9B1FC2-9A1F-4CDC-82F4-66167FBC4BF6}" destId="{6B653A13-B6C8-421A-89D8-ADEB308A8A5C}" srcOrd="0" destOrd="0" parTransId="{0D35E118-0CBD-47EB-AA75-1DD38FB134B4}" sibTransId="{6E1D8A2A-41AA-4D96-B659-ED398CABCE04}"/>
    <dgm:cxn modelId="{4D6A10D6-76A3-4227-A7EB-909FAA78521C}" type="presOf" srcId="{6FFD3C7E-463D-4E52-9498-C92FFE2CE8E2}" destId="{E551F5A1-C48D-480C-BC65-DCC85FAB5BAC}" srcOrd="0" destOrd="0" presId="urn:microsoft.com/office/officeart/2008/layout/HorizontalMultiLevelHierarchy"/>
    <dgm:cxn modelId="{CA23EED8-3FBE-4C4D-B39E-BD865430EA72}" type="presOf" srcId="{6739F7C9-A789-4C6F-A88C-25D8F3580706}" destId="{A113A8C3-9619-4832-82A1-50D091A63DBF}" srcOrd="0" destOrd="0" presId="urn:microsoft.com/office/officeart/2008/layout/HorizontalMultiLevelHierarchy"/>
    <dgm:cxn modelId="{CE9901F7-DBD9-49D1-905E-5163FAB8D454}" srcId="{6B653A13-B6C8-421A-89D8-ADEB308A8A5C}" destId="{055B338B-AD47-4F71-8998-0E0CBE378755}" srcOrd="2" destOrd="0" parTransId="{EE5107FF-3069-41FC-AFDA-9CB6DD0B0028}" sibTransId="{A4229DE3-7C2B-45A4-A462-818A1D0A4C80}"/>
    <dgm:cxn modelId="{41D848F8-42BE-4973-9C77-42E23AA8E7E4}" type="presOf" srcId="{056D645A-9DAA-4996-842F-C446903EFAB8}" destId="{1E29E778-39AF-4EDC-82A8-1FAB7AF4965D}" srcOrd="0" destOrd="0" presId="urn:microsoft.com/office/officeart/2008/layout/HorizontalMultiLevelHierarchy"/>
    <dgm:cxn modelId="{ACF349F8-CC32-467F-8ECD-AE9D143F95E2}" srcId="{6B653A13-B6C8-421A-89D8-ADEB308A8A5C}" destId="{88201E4C-0354-472E-B319-1F8610EFB61D}" srcOrd="1" destOrd="0" parTransId="{6739F7C9-A789-4C6F-A88C-25D8F3580706}" sibTransId="{6B2CED84-7818-47CF-B884-20D49EBC4A15}"/>
    <dgm:cxn modelId="{7DF93E11-2442-46DB-8A94-8B03B5D966CB}" type="presParOf" srcId="{D57BDA70-0A06-4291-A71D-9A5924F0883C}" destId="{BA235414-1398-4459-8FE2-5DE59C9C5573}" srcOrd="0" destOrd="0" presId="urn:microsoft.com/office/officeart/2008/layout/HorizontalMultiLevelHierarchy"/>
    <dgm:cxn modelId="{C0CA9A10-89C9-4C74-A95A-B21B56E249CB}" type="presParOf" srcId="{BA235414-1398-4459-8FE2-5DE59C9C5573}" destId="{9AB37189-C796-4258-AB16-7AA5580B018B}" srcOrd="0" destOrd="0" presId="urn:microsoft.com/office/officeart/2008/layout/HorizontalMultiLevelHierarchy"/>
    <dgm:cxn modelId="{F41DEC88-4DD7-4D0B-87F6-97A39E3EDFED}" type="presParOf" srcId="{BA235414-1398-4459-8FE2-5DE59C9C5573}" destId="{410337BF-1968-410E-99B0-2E7D1AAE96AD}" srcOrd="1" destOrd="0" presId="urn:microsoft.com/office/officeart/2008/layout/HorizontalMultiLevelHierarchy"/>
    <dgm:cxn modelId="{3038A51C-9855-49AB-80D1-9185253115D8}" type="presParOf" srcId="{410337BF-1968-410E-99B0-2E7D1AAE96AD}" destId="{E551F5A1-C48D-480C-BC65-DCC85FAB5BAC}" srcOrd="0" destOrd="0" presId="urn:microsoft.com/office/officeart/2008/layout/HorizontalMultiLevelHierarchy"/>
    <dgm:cxn modelId="{441D09E3-5E29-4224-ABFB-83491FC99260}" type="presParOf" srcId="{E551F5A1-C48D-480C-BC65-DCC85FAB5BAC}" destId="{91FA13E9-A6E4-4D53-A74E-F2B566B74029}" srcOrd="0" destOrd="0" presId="urn:microsoft.com/office/officeart/2008/layout/HorizontalMultiLevelHierarchy"/>
    <dgm:cxn modelId="{CE828ADC-7A76-4047-A0B7-5EB45E69715F}" type="presParOf" srcId="{410337BF-1968-410E-99B0-2E7D1AAE96AD}" destId="{8205D517-F7A2-4D16-AEFC-B1FAB6A52277}" srcOrd="1" destOrd="0" presId="urn:microsoft.com/office/officeart/2008/layout/HorizontalMultiLevelHierarchy"/>
    <dgm:cxn modelId="{CEA7B186-0118-463A-829A-901AA4FEA471}" type="presParOf" srcId="{8205D517-F7A2-4D16-AEFC-B1FAB6A52277}" destId="{1E29E778-39AF-4EDC-82A8-1FAB7AF4965D}" srcOrd="0" destOrd="0" presId="urn:microsoft.com/office/officeart/2008/layout/HorizontalMultiLevelHierarchy"/>
    <dgm:cxn modelId="{3D3A3EB4-2AF4-4347-8A2B-FEA433F3C9CE}" type="presParOf" srcId="{8205D517-F7A2-4D16-AEFC-B1FAB6A52277}" destId="{D840B4A8-3274-4445-ADD1-4BC3DD3F12CE}" srcOrd="1" destOrd="0" presId="urn:microsoft.com/office/officeart/2008/layout/HorizontalMultiLevelHierarchy"/>
    <dgm:cxn modelId="{D9523CDD-8271-48C0-ABF3-CD39E1C2C8ED}" type="presParOf" srcId="{410337BF-1968-410E-99B0-2E7D1AAE96AD}" destId="{A113A8C3-9619-4832-82A1-50D091A63DBF}" srcOrd="2" destOrd="0" presId="urn:microsoft.com/office/officeart/2008/layout/HorizontalMultiLevelHierarchy"/>
    <dgm:cxn modelId="{9AA773AE-617B-4E0F-BE7A-10A81193F408}" type="presParOf" srcId="{A113A8C3-9619-4832-82A1-50D091A63DBF}" destId="{9ED6A511-FD6E-467E-9E24-3F18B8757529}" srcOrd="0" destOrd="0" presId="urn:microsoft.com/office/officeart/2008/layout/HorizontalMultiLevelHierarchy"/>
    <dgm:cxn modelId="{6374AB98-C2AA-450E-8A34-5FE7FCB4644A}" type="presParOf" srcId="{410337BF-1968-410E-99B0-2E7D1AAE96AD}" destId="{C8E0A175-1650-401D-BE1C-C79FF45E8C9C}" srcOrd="3" destOrd="0" presId="urn:microsoft.com/office/officeart/2008/layout/HorizontalMultiLevelHierarchy"/>
    <dgm:cxn modelId="{C055D37B-C3F4-4F0A-BCC4-E794795C5BB0}" type="presParOf" srcId="{C8E0A175-1650-401D-BE1C-C79FF45E8C9C}" destId="{DF112127-9BEF-406B-A4D1-6557AA19524F}" srcOrd="0" destOrd="0" presId="urn:microsoft.com/office/officeart/2008/layout/HorizontalMultiLevelHierarchy"/>
    <dgm:cxn modelId="{E1B5C54B-A871-488E-94C1-9B6F90DB265E}" type="presParOf" srcId="{C8E0A175-1650-401D-BE1C-C79FF45E8C9C}" destId="{C01D0E22-75AF-4BA2-ACC1-DDF434632E79}" srcOrd="1" destOrd="0" presId="urn:microsoft.com/office/officeart/2008/layout/HorizontalMultiLevelHierarchy"/>
    <dgm:cxn modelId="{D64A2C97-DAFE-46BA-8DFC-387D40D5A058}" type="presParOf" srcId="{410337BF-1968-410E-99B0-2E7D1AAE96AD}" destId="{45B05F8F-7476-4521-94DB-9E9718915411}" srcOrd="4" destOrd="0" presId="urn:microsoft.com/office/officeart/2008/layout/HorizontalMultiLevelHierarchy"/>
    <dgm:cxn modelId="{B5D8F784-F342-43EC-BE93-834B2870D36C}" type="presParOf" srcId="{45B05F8F-7476-4521-94DB-9E9718915411}" destId="{CE6B5DDB-934F-4A47-95E1-D8012EE92029}" srcOrd="0" destOrd="0" presId="urn:microsoft.com/office/officeart/2008/layout/HorizontalMultiLevelHierarchy"/>
    <dgm:cxn modelId="{33AB350C-1145-4330-90B1-692C7A46BCC6}" type="presParOf" srcId="{410337BF-1968-410E-99B0-2E7D1AAE96AD}" destId="{110010E6-11FB-491E-87BD-50909284B7B1}" srcOrd="5" destOrd="0" presId="urn:microsoft.com/office/officeart/2008/layout/HorizontalMultiLevelHierarchy"/>
    <dgm:cxn modelId="{A1ACD797-AC1B-4367-AD45-019829280360}" type="presParOf" srcId="{110010E6-11FB-491E-87BD-50909284B7B1}" destId="{8E4378A9-56F7-4D5E-AC12-B7E331CE834B}" srcOrd="0" destOrd="0" presId="urn:microsoft.com/office/officeart/2008/layout/HorizontalMultiLevelHierarchy"/>
    <dgm:cxn modelId="{27F28BCA-F9A4-4ADE-A46F-CE57EDB307E6}" type="presParOf" srcId="{110010E6-11FB-491E-87BD-50909284B7B1}" destId="{89221009-8842-46AD-858B-50FFFA896F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A8CF9-E513-4125-B85F-793986C0853B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97908E-220E-4E69-BD00-D19EAFB2D31A}">
      <dgm:prSet phldrT="[Текст]"/>
      <dgm:spPr/>
      <dgm:t>
        <a:bodyPr/>
        <a:lstStyle/>
        <a:p>
          <a:r>
            <a:rPr lang="ru-RU" dirty="0"/>
            <a:t>Полное превращение</a:t>
          </a:r>
        </a:p>
      </dgm:t>
    </dgm:pt>
    <dgm:pt modelId="{9D947104-F30D-47D6-B480-CF24E33956EB}" type="parTrans" cxnId="{16DCB9ED-2B2F-463D-9093-38DCC26937E5}">
      <dgm:prSet/>
      <dgm:spPr/>
      <dgm:t>
        <a:bodyPr/>
        <a:lstStyle/>
        <a:p>
          <a:endParaRPr lang="ru-RU"/>
        </a:p>
      </dgm:t>
    </dgm:pt>
    <dgm:pt modelId="{18B5FC69-B8F6-4B1D-BEDB-A2AFBB6D1ECE}" type="sibTrans" cxnId="{16DCB9ED-2B2F-463D-9093-38DCC26937E5}">
      <dgm:prSet/>
      <dgm:spPr/>
      <dgm:t>
        <a:bodyPr/>
        <a:lstStyle/>
        <a:p>
          <a:endParaRPr lang="ru-RU"/>
        </a:p>
      </dgm:t>
    </dgm:pt>
    <dgm:pt modelId="{98CE97D6-74AB-4D2C-BAD3-3DECDB4737A7}">
      <dgm:prSet phldrT="[Текст]"/>
      <dgm:spPr/>
      <dgm:t>
        <a:bodyPr/>
        <a:lstStyle/>
        <a:p>
          <a:r>
            <a:rPr lang="ru-RU" dirty="0"/>
            <a:t>Неполное превращение</a:t>
          </a:r>
        </a:p>
      </dgm:t>
    </dgm:pt>
    <dgm:pt modelId="{6A1E55D1-1CC9-48A0-BBF8-2CCCBDA737C9}" type="parTrans" cxnId="{4A778CAE-4B4D-4B1C-9E5A-EE8440D58928}">
      <dgm:prSet/>
      <dgm:spPr/>
      <dgm:t>
        <a:bodyPr/>
        <a:lstStyle/>
        <a:p>
          <a:endParaRPr lang="ru-RU"/>
        </a:p>
      </dgm:t>
    </dgm:pt>
    <dgm:pt modelId="{73F2DBCD-69A0-4009-B4EF-FB734BCFF9A9}" type="sibTrans" cxnId="{4A778CAE-4B4D-4B1C-9E5A-EE8440D58928}">
      <dgm:prSet/>
      <dgm:spPr/>
      <dgm:t>
        <a:bodyPr/>
        <a:lstStyle/>
        <a:p>
          <a:endParaRPr lang="ru-RU"/>
        </a:p>
      </dgm:t>
    </dgm:pt>
    <dgm:pt modelId="{3168DA3A-394F-46F7-982B-FAD16C057F93}">
      <dgm:prSet custT="1"/>
      <dgm:spPr/>
      <dgm:t>
        <a:bodyPr/>
        <a:lstStyle/>
        <a:p>
          <a:r>
            <a:rPr lang="ru-RU" sz="1800" dirty="0"/>
            <a:t>Тараканы</a:t>
          </a:r>
        </a:p>
      </dgm:t>
    </dgm:pt>
    <dgm:pt modelId="{D9E7BF71-10EB-4366-8F84-C6B2ED9BA0A5}" type="parTrans" cxnId="{6A0CC1E2-FA39-4914-AD60-3F74563B32A4}">
      <dgm:prSet/>
      <dgm:spPr/>
      <dgm:t>
        <a:bodyPr/>
        <a:lstStyle/>
        <a:p>
          <a:endParaRPr lang="ru-RU"/>
        </a:p>
      </dgm:t>
    </dgm:pt>
    <dgm:pt modelId="{491139C7-4E85-49F4-921A-B24E3C0ECAE3}" type="sibTrans" cxnId="{6A0CC1E2-FA39-4914-AD60-3F74563B32A4}">
      <dgm:prSet/>
      <dgm:spPr/>
      <dgm:t>
        <a:bodyPr/>
        <a:lstStyle/>
        <a:p>
          <a:endParaRPr lang="ru-RU"/>
        </a:p>
      </dgm:t>
    </dgm:pt>
    <dgm:pt modelId="{A514DE20-5658-4703-8B18-C50608B61739}">
      <dgm:prSet custT="1"/>
      <dgm:spPr/>
      <dgm:t>
        <a:bodyPr/>
        <a:lstStyle/>
        <a:p>
          <a:r>
            <a:rPr lang="ru-RU" sz="1800" dirty="0"/>
            <a:t>Полужесткокрылые</a:t>
          </a:r>
        </a:p>
      </dgm:t>
    </dgm:pt>
    <dgm:pt modelId="{9F92C936-54EB-44A8-86C1-9FB7213D9B06}" type="parTrans" cxnId="{98FD27A6-8B46-4A26-A1EC-5A1CD7884867}">
      <dgm:prSet/>
      <dgm:spPr/>
      <dgm:t>
        <a:bodyPr/>
        <a:lstStyle/>
        <a:p>
          <a:endParaRPr lang="ru-RU"/>
        </a:p>
      </dgm:t>
    </dgm:pt>
    <dgm:pt modelId="{A709C3BA-7525-466A-BD46-F17B85D81F06}" type="sibTrans" cxnId="{98FD27A6-8B46-4A26-A1EC-5A1CD7884867}">
      <dgm:prSet/>
      <dgm:spPr/>
      <dgm:t>
        <a:bodyPr/>
        <a:lstStyle/>
        <a:p>
          <a:endParaRPr lang="ru-RU"/>
        </a:p>
      </dgm:t>
    </dgm:pt>
    <dgm:pt modelId="{E97FEF20-AF70-486E-AB40-66ABF2821E2C}">
      <dgm:prSet custT="1"/>
      <dgm:spPr/>
      <dgm:t>
        <a:bodyPr/>
        <a:lstStyle/>
        <a:p>
          <a:r>
            <a:rPr lang="ru-RU" sz="1800" dirty="0"/>
            <a:t>Прямокрылые</a:t>
          </a:r>
        </a:p>
      </dgm:t>
    </dgm:pt>
    <dgm:pt modelId="{1F07B995-BBB5-4826-8F0D-6447BAAEF0AC}" type="parTrans" cxnId="{9402BEEF-0CE4-4DE5-A081-29822433CCB1}">
      <dgm:prSet/>
      <dgm:spPr/>
      <dgm:t>
        <a:bodyPr/>
        <a:lstStyle/>
        <a:p>
          <a:endParaRPr lang="ru-RU"/>
        </a:p>
      </dgm:t>
    </dgm:pt>
    <dgm:pt modelId="{B7C6CC90-0284-4B10-9FAE-5195EF7B3230}" type="sibTrans" cxnId="{9402BEEF-0CE4-4DE5-A081-29822433CCB1}">
      <dgm:prSet/>
      <dgm:spPr/>
      <dgm:t>
        <a:bodyPr/>
        <a:lstStyle/>
        <a:p>
          <a:endParaRPr lang="ru-RU"/>
        </a:p>
      </dgm:t>
    </dgm:pt>
    <dgm:pt modelId="{C43DA95B-282A-48C2-89EA-2B29E21594C7}">
      <dgm:prSet custT="1"/>
      <dgm:spPr/>
      <dgm:t>
        <a:bodyPr/>
        <a:lstStyle/>
        <a:p>
          <a:r>
            <a:rPr lang="ru-RU" sz="1800" dirty="0"/>
            <a:t>Стрекозы</a:t>
          </a:r>
        </a:p>
      </dgm:t>
    </dgm:pt>
    <dgm:pt modelId="{8E29D1F4-F451-4B14-B22D-B0D724D082E7}" type="parTrans" cxnId="{63AA7E39-7DEB-4CF0-970A-1E452E3FD83E}">
      <dgm:prSet/>
      <dgm:spPr/>
      <dgm:t>
        <a:bodyPr/>
        <a:lstStyle/>
        <a:p>
          <a:endParaRPr lang="ru-RU"/>
        </a:p>
      </dgm:t>
    </dgm:pt>
    <dgm:pt modelId="{76D368E5-11B6-4590-B84C-19BD0BC059CE}" type="sibTrans" cxnId="{63AA7E39-7DEB-4CF0-970A-1E452E3FD83E}">
      <dgm:prSet/>
      <dgm:spPr/>
      <dgm:t>
        <a:bodyPr/>
        <a:lstStyle/>
        <a:p>
          <a:endParaRPr lang="ru-RU"/>
        </a:p>
      </dgm:t>
    </dgm:pt>
    <dgm:pt modelId="{E7F022C9-3381-4E02-A98B-28B9EEA71721}">
      <dgm:prSet custT="1"/>
      <dgm:spPr/>
      <dgm:t>
        <a:bodyPr/>
        <a:lstStyle/>
        <a:p>
          <a:r>
            <a:rPr lang="ru-RU" sz="1800" dirty="0" err="1"/>
            <a:t>Богомоловые</a:t>
          </a:r>
          <a:endParaRPr lang="ru-RU" sz="1800" dirty="0"/>
        </a:p>
      </dgm:t>
    </dgm:pt>
    <dgm:pt modelId="{368B176F-65AD-4C76-9E4D-BD481ED25AF5}" type="parTrans" cxnId="{62673781-AB9F-4D75-9BA2-C1CE23B23B88}">
      <dgm:prSet/>
      <dgm:spPr/>
      <dgm:t>
        <a:bodyPr/>
        <a:lstStyle/>
        <a:p>
          <a:endParaRPr lang="ru-RU"/>
        </a:p>
      </dgm:t>
    </dgm:pt>
    <dgm:pt modelId="{332B1D88-69AB-473E-AECB-1DAB1A9F289D}" type="sibTrans" cxnId="{62673781-AB9F-4D75-9BA2-C1CE23B23B88}">
      <dgm:prSet/>
      <dgm:spPr/>
      <dgm:t>
        <a:bodyPr/>
        <a:lstStyle/>
        <a:p>
          <a:endParaRPr lang="ru-RU"/>
        </a:p>
      </dgm:t>
    </dgm:pt>
    <dgm:pt modelId="{A4698D19-DC46-455F-8003-F2DD8F722B3E}">
      <dgm:prSet/>
      <dgm:spPr/>
      <dgm:t>
        <a:bodyPr/>
        <a:lstStyle/>
        <a:p>
          <a:endParaRPr lang="ru-RU" sz="1200" dirty="0"/>
        </a:p>
      </dgm:t>
    </dgm:pt>
    <dgm:pt modelId="{4CD2BFD0-22DA-4420-B876-365B2D60BDB8}" type="parTrans" cxnId="{F2EC1090-508A-4B90-B07C-0690E811DBC1}">
      <dgm:prSet/>
      <dgm:spPr/>
      <dgm:t>
        <a:bodyPr/>
        <a:lstStyle/>
        <a:p>
          <a:endParaRPr lang="ru-RU"/>
        </a:p>
      </dgm:t>
    </dgm:pt>
    <dgm:pt modelId="{CC3CE3AB-8F4F-4228-B5F6-D8A781438B20}" type="sibTrans" cxnId="{F2EC1090-508A-4B90-B07C-0690E811DBC1}">
      <dgm:prSet/>
      <dgm:spPr/>
      <dgm:t>
        <a:bodyPr/>
        <a:lstStyle/>
        <a:p>
          <a:endParaRPr lang="ru-RU"/>
        </a:p>
      </dgm:t>
    </dgm:pt>
    <dgm:pt modelId="{3776F0BD-816C-45D5-83E2-C1A19079B40B}">
      <dgm:prSet custT="1"/>
      <dgm:spPr/>
      <dgm:t>
        <a:bodyPr/>
        <a:lstStyle/>
        <a:p>
          <a:r>
            <a:rPr lang="ru-RU" sz="1800" dirty="0"/>
            <a:t>Вши</a:t>
          </a:r>
        </a:p>
      </dgm:t>
    </dgm:pt>
    <dgm:pt modelId="{9C15FC04-2325-4225-9FC5-C6FB87B412A9}" type="parTrans" cxnId="{20D010CC-9FE8-4EF9-B558-61851076A34E}">
      <dgm:prSet/>
      <dgm:spPr/>
      <dgm:t>
        <a:bodyPr/>
        <a:lstStyle/>
        <a:p>
          <a:endParaRPr lang="ru-RU"/>
        </a:p>
      </dgm:t>
    </dgm:pt>
    <dgm:pt modelId="{ED4739A7-2003-424C-8034-C7D3FFCDD0EC}" type="sibTrans" cxnId="{20D010CC-9FE8-4EF9-B558-61851076A34E}">
      <dgm:prSet/>
      <dgm:spPr/>
      <dgm:t>
        <a:bodyPr/>
        <a:lstStyle/>
        <a:p>
          <a:endParaRPr lang="ru-RU"/>
        </a:p>
      </dgm:t>
    </dgm:pt>
    <dgm:pt modelId="{1C47DFCA-1081-4A9F-AC62-B4E07DFDDF41}">
      <dgm:prSet custT="1"/>
      <dgm:spPr/>
      <dgm:t>
        <a:bodyPr/>
        <a:lstStyle/>
        <a:p>
          <a:r>
            <a:rPr lang="ru-RU" sz="1800" dirty="0"/>
            <a:t>Равнокрылые</a:t>
          </a:r>
        </a:p>
      </dgm:t>
    </dgm:pt>
    <dgm:pt modelId="{470984CF-F261-4B0F-9A5A-02D2D8218605}" type="parTrans" cxnId="{081C609C-D4A2-492D-A210-9C12F3A93538}">
      <dgm:prSet/>
      <dgm:spPr/>
      <dgm:t>
        <a:bodyPr/>
        <a:lstStyle/>
        <a:p>
          <a:endParaRPr lang="ru-RU"/>
        </a:p>
      </dgm:t>
    </dgm:pt>
    <dgm:pt modelId="{C6E8606C-1B62-431C-95D7-E0C4BA441FE0}" type="sibTrans" cxnId="{081C609C-D4A2-492D-A210-9C12F3A93538}">
      <dgm:prSet/>
      <dgm:spPr/>
      <dgm:t>
        <a:bodyPr/>
        <a:lstStyle/>
        <a:p>
          <a:endParaRPr lang="ru-RU"/>
        </a:p>
      </dgm:t>
    </dgm:pt>
    <dgm:pt modelId="{9AF4EB63-6124-45DB-A2D2-065F769CD4BE}">
      <dgm:prSet custT="1"/>
      <dgm:spPr/>
      <dgm:t>
        <a:bodyPr/>
        <a:lstStyle/>
        <a:p>
          <a:r>
            <a:rPr lang="ru-RU" sz="1800" dirty="0"/>
            <a:t>Подёнки</a:t>
          </a:r>
        </a:p>
      </dgm:t>
    </dgm:pt>
    <dgm:pt modelId="{6ED65C61-7F1A-449D-B648-C464616DD3A3}" type="parTrans" cxnId="{A36D61F9-8AE6-4BC7-A4F1-30A57AF2BC7D}">
      <dgm:prSet/>
      <dgm:spPr/>
      <dgm:t>
        <a:bodyPr/>
        <a:lstStyle/>
        <a:p>
          <a:endParaRPr lang="ru-RU"/>
        </a:p>
      </dgm:t>
    </dgm:pt>
    <dgm:pt modelId="{F2E371C2-BEB0-4B45-9EDB-5E901ECEED58}" type="sibTrans" cxnId="{A36D61F9-8AE6-4BC7-A4F1-30A57AF2BC7D}">
      <dgm:prSet/>
      <dgm:spPr/>
      <dgm:t>
        <a:bodyPr/>
        <a:lstStyle/>
        <a:p>
          <a:endParaRPr lang="ru-RU"/>
        </a:p>
      </dgm:t>
    </dgm:pt>
    <dgm:pt modelId="{98FBF0F5-50D0-4864-A08A-30ADAD3144AA}">
      <dgm:prSet custT="1"/>
      <dgm:spPr/>
      <dgm:t>
        <a:bodyPr/>
        <a:lstStyle/>
        <a:p>
          <a:r>
            <a:rPr lang="ru-RU" sz="1800" dirty="0"/>
            <a:t>Жесткокрылые</a:t>
          </a:r>
        </a:p>
      </dgm:t>
    </dgm:pt>
    <dgm:pt modelId="{CD620BA6-A1D7-4AAE-9F6B-CB51E0513302}" type="parTrans" cxnId="{E45ECA87-5241-41AF-821C-DB02E672C048}">
      <dgm:prSet/>
      <dgm:spPr/>
      <dgm:t>
        <a:bodyPr/>
        <a:lstStyle/>
        <a:p>
          <a:endParaRPr lang="ru-RU"/>
        </a:p>
      </dgm:t>
    </dgm:pt>
    <dgm:pt modelId="{379FE219-D3DA-433D-AA99-3108547E38CD}" type="sibTrans" cxnId="{E45ECA87-5241-41AF-821C-DB02E672C048}">
      <dgm:prSet/>
      <dgm:spPr/>
      <dgm:t>
        <a:bodyPr/>
        <a:lstStyle/>
        <a:p>
          <a:endParaRPr lang="ru-RU"/>
        </a:p>
      </dgm:t>
    </dgm:pt>
    <dgm:pt modelId="{D14F056A-3B5B-4BB7-AEB4-6666D5452204}">
      <dgm:prSet custT="1"/>
      <dgm:spPr/>
      <dgm:t>
        <a:bodyPr/>
        <a:lstStyle/>
        <a:p>
          <a:r>
            <a:rPr lang="ru-RU" sz="1800" dirty="0"/>
            <a:t>Чешуекрылые</a:t>
          </a:r>
        </a:p>
      </dgm:t>
    </dgm:pt>
    <dgm:pt modelId="{420299A9-B510-488B-A9AB-CEC2EFBBAFD5}" type="parTrans" cxnId="{6FAE05B5-6138-4434-A6AC-DC6E65886F1C}">
      <dgm:prSet/>
      <dgm:spPr/>
      <dgm:t>
        <a:bodyPr/>
        <a:lstStyle/>
        <a:p>
          <a:endParaRPr lang="ru-RU"/>
        </a:p>
      </dgm:t>
    </dgm:pt>
    <dgm:pt modelId="{1F833364-F50F-435E-8A0C-8380827622B1}" type="sibTrans" cxnId="{6FAE05B5-6138-4434-A6AC-DC6E65886F1C}">
      <dgm:prSet/>
      <dgm:spPr/>
      <dgm:t>
        <a:bodyPr/>
        <a:lstStyle/>
        <a:p>
          <a:endParaRPr lang="ru-RU"/>
        </a:p>
      </dgm:t>
    </dgm:pt>
    <dgm:pt modelId="{D124BF11-9B4F-4799-BDB2-41B9D636BBA7}">
      <dgm:prSet custT="1"/>
      <dgm:spPr/>
      <dgm:t>
        <a:bodyPr/>
        <a:lstStyle/>
        <a:p>
          <a:r>
            <a:rPr lang="ru-RU" sz="1800" dirty="0"/>
            <a:t>Перепончатокрылые</a:t>
          </a:r>
        </a:p>
      </dgm:t>
    </dgm:pt>
    <dgm:pt modelId="{0C1B256B-DF5F-4603-B95C-FD86C2D52F35}" type="parTrans" cxnId="{0F67CD7B-4A40-45D5-8F28-55545549966E}">
      <dgm:prSet/>
      <dgm:spPr/>
      <dgm:t>
        <a:bodyPr/>
        <a:lstStyle/>
        <a:p>
          <a:endParaRPr lang="ru-RU"/>
        </a:p>
      </dgm:t>
    </dgm:pt>
    <dgm:pt modelId="{7C4F22CE-752C-4B58-84E7-6785FBB6FB7A}" type="sibTrans" cxnId="{0F67CD7B-4A40-45D5-8F28-55545549966E}">
      <dgm:prSet/>
      <dgm:spPr/>
      <dgm:t>
        <a:bodyPr/>
        <a:lstStyle/>
        <a:p>
          <a:endParaRPr lang="ru-RU"/>
        </a:p>
      </dgm:t>
    </dgm:pt>
    <dgm:pt modelId="{4290A779-9889-4546-B37E-ABFB9C653EB5}">
      <dgm:prSet custT="1"/>
      <dgm:spPr/>
      <dgm:t>
        <a:bodyPr/>
        <a:lstStyle/>
        <a:p>
          <a:r>
            <a:rPr lang="ru-RU" sz="1800" dirty="0"/>
            <a:t>Двукрылые</a:t>
          </a:r>
        </a:p>
      </dgm:t>
    </dgm:pt>
    <dgm:pt modelId="{8E2B86CA-3CCD-45DE-947A-77EC5F9BC2AD}" type="parTrans" cxnId="{984D5DD9-DE07-4569-BC9B-1F7118F70ADD}">
      <dgm:prSet/>
      <dgm:spPr/>
      <dgm:t>
        <a:bodyPr/>
        <a:lstStyle/>
        <a:p>
          <a:endParaRPr lang="ru-RU"/>
        </a:p>
      </dgm:t>
    </dgm:pt>
    <dgm:pt modelId="{11D98852-678B-4661-A83C-1F2AB5E00ABC}" type="sibTrans" cxnId="{984D5DD9-DE07-4569-BC9B-1F7118F70ADD}">
      <dgm:prSet/>
      <dgm:spPr/>
      <dgm:t>
        <a:bodyPr/>
        <a:lstStyle/>
        <a:p>
          <a:endParaRPr lang="ru-RU"/>
        </a:p>
      </dgm:t>
    </dgm:pt>
    <dgm:pt modelId="{BF22B9A0-D7DA-4DEE-8060-00D5232BE0C6}">
      <dgm:prSet custT="1"/>
      <dgm:spPr/>
      <dgm:t>
        <a:bodyPr/>
        <a:lstStyle/>
        <a:p>
          <a:r>
            <a:rPr lang="ru-RU" sz="1800" dirty="0"/>
            <a:t>Блохи</a:t>
          </a:r>
        </a:p>
      </dgm:t>
    </dgm:pt>
    <dgm:pt modelId="{53AB31CF-DE19-4BDC-8090-0DEFDEB8FF0B}" type="parTrans" cxnId="{A95D892D-9AE4-4ACB-A70E-9F80E33EBB42}">
      <dgm:prSet/>
      <dgm:spPr/>
      <dgm:t>
        <a:bodyPr/>
        <a:lstStyle/>
        <a:p>
          <a:endParaRPr lang="ru-RU"/>
        </a:p>
      </dgm:t>
    </dgm:pt>
    <dgm:pt modelId="{CE3A88C8-5CEE-4989-9BAC-BADEA67B84A1}" type="sibTrans" cxnId="{A95D892D-9AE4-4ACB-A70E-9F80E33EBB42}">
      <dgm:prSet/>
      <dgm:spPr/>
      <dgm:t>
        <a:bodyPr/>
        <a:lstStyle/>
        <a:p>
          <a:endParaRPr lang="ru-RU"/>
        </a:p>
      </dgm:t>
    </dgm:pt>
    <dgm:pt modelId="{22956912-43A7-4C9A-BAFD-1D2D6E95D89A}">
      <dgm:prSet custT="1"/>
      <dgm:spPr/>
      <dgm:t>
        <a:bodyPr/>
        <a:lstStyle/>
        <a:p>
          <a:r>
            <a:rPr lang="ru-RU" sz="1800" dirty="0"/>
            <a:t>Ручейники</a:t>
          </a:r>
        </a:p>
      </dgm:t>
    </dgm:pt>
    <dgm:pt modelId="{50C69830-E3B4-4CA7-80CE-4997EC79AC59}" type="parTrans" cxnId="{FE2C6FFB-C0CB-4383-82FD-3521C653ACAD}">
      <dgm:prSet/>
      <dgm:spPr/>
      <dgm:t>
        <a:bodyPr/>
        <a:lstStyle/>
        <a:p>
          <a:endParaRPr lang="ru-RU"/>
        </a:p>
      </dgm:t>
    </dgm:pt>
    <dgm:pt modelId="{49D63858-FCD2-45F1-8EB2-BA50302B9449}" type="sibTrans" cxnId="{FE2C6FFB-C0CB-4383-82FD-3521C653ACAD}">
      <dgm:prSet/>
      <dgm:spPr/>
      <dgm:t>
        <a:bodyPr/>
        <a:lstStyle/>
        <a:p>
          <a:endParaRPr lang="ru-RU"/>
        </a:p>
      </dgm:t>
    </dgm:pt>
    <dgm:pt modelId="{59FC6929-3988-47CE-AD57-6AF5AC293F60}" type="pres">
      <dgm:prSet presAssocID="{3DFA8CF9-E513-4125-B85F-793986C0853B}" presName="linearFlow" presStyleCnt="0">
        <dgm:presLayoutVars>
          <dgm:dir/>
          <dgm:animLvl val="lvl"/>
          <dgm:resizeHandles/>
        </dgm:presLayoutVars>
      </dgm:prSet>
      <dgm:spPr/>
    </dgm:pt>
    <dgm:pt modelId="{FD057F3D-A250-4CE4-A255-84BB93169E1F}" type="pres">
      <dgm:prSet presAssocID="{2797908E-220E-4E69-BD00-D19EAFB2D31A}" presName="compositeNode" presStyleCnt="0">
        <dgm:presLayoutVars>
          <dgm:bulletEnabled val="1"/>
        </dgm:presLayoutVars>
      </dgm:prSet>
      <dgm:spPr/>
    </dgm:pt>
    <dgm:pt modelId="{0A8DF2A8-65F4-4FBB-90F5-572A9C5E647E}" type="pres">
      <dgm:prSet presAssocID="{2797908E-220E-4E69-BD00-D19EAFB2D31A}" presName="image" presStyleLbl="fgImgPlace1" presStyleIdx="0" presStyleCnt="2" custScaleX="87456" custScaleY="85045" custLinFactNeighborX="-27017" custLinFactNeighborY="77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F11D822E-24F8-48D5-A7E8-00C29F8C92A9}" type="pres">
      <dgm:prSet presAssocID="{2797908E-220E-4E69-BD00-D19EAFB2D31A}" presName="childNode" presStyleLbl="node1" presStyleIdx="0" presStyleCnt="2" custScaleX="66948" custScaleY="116972" custLinFactNeighborX="-3090" custLinFactNeighborY="-14421">
        <dgm:presLayoutVars>
          <dgm:bulletEnabled val="1"/>
        </dgm:presLayoutVars>
      </dgm:prSet>
      <dgm:spPr/>
    </dgm:pt>
    <dgm:pt modelId="{94C7F651-AD8B-40E5-BD1F-29099A8F88E7}" type="pres">
      <dgm:prSet presAssocID="{2797908E-220E-4E69-BD00-D19EAFB2D31A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C213FC17-4438-4F6E-B85F-9BE44F8BC2DD}" type="pres">
      <dgm:prSet presAssocID="{18B5FC69-B8F6-4B1D-BEDB-A2AFBB6D1ECE}" presName="sibTrans" presStyleCnt="0"/>
      <dgm:spPr/>
    </dgm:pt>
    <dgm:pt modelId="{94FE4EAF-C971-4458-B0C0-F218CD302AC1}" type="pres">
      <dgm:prSet presAssocID="{98CE97D6-74AB-4D2C-BAD3-3DECDB4737A7}" presName="compositeNode" presStyleCnt="0">
        <dgm:presLayoutVars>
          <dgm:bulletEnabled val="1"/>
        </dgm:presLayoutVars>
      </dgm:prSet>
      <dgm:spPr/>
    </dgm:pt>
    <dgm:pt modelId="{DE445784-5444-40E8-A339-6538949583A4}" type="pres">
      <dgm:prSet presAssocID="{98CE97D6-74AB-4D2C-BAD3-3DECDB4737A7}" presName="image" presStyleLbl="fgImgPlace1" presStyleIdx="1" presStyleCnt="2" custScaleX="84948" custScaleY="80215" custLinFactNeighborX="-7053" custLinFactNeighborY="59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74E6CFE-DBC4-48C0-B6BB-3662F8361353}" type="pres">
      <dgm:prSet presAssocID="{98CE97D6-74AB-4D2C-BAD3-3DECDB4737A7}" presName="childNode" presStyleLbl="node1" presStyleIdx="1" presStyleCnt="2" custScaleX="72993" custScaleY="116663" custLinFactNeighborX="-456" custLinFactNeighborY="-15490">
        <dgm:presLayoutVars>
          <dgm:bulletEnabled val="1"/>
        </dgm:presLayoutVars>
      </dgm:prSet>
      <dgm:spPr/>
    </dgm:pt>
    <dgm:pt modelId="{12BB5A0D-49BD-43E8-BD18-15BBC509220E}" type="pres">
      <dgm:prSet presAssocID="{98CE97D6-74AB-4D2C-BAD3-3DECDB4737A7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C0E7D10-5859-4E62-B550-3A9B493D5AD9}" type="presOf" srcId="{D14F056A-3B5B-4BB7-AEB4-6666D5452204}" destId="{274E6CFE-DBC4-48C0-B6BB-3662F8361353}" srcOrd="0" destOrd="1" presId="urn:microsoft.com/office/officeart/2005/8/layout/hList2"/>
    <dgm:cxn modelId="{8F2C4F17-B716-473F-9540-FE6BC3A64ADB}" type="presOf" srcId="{D124BF11-9B4F-4799-BDB2-41B9D636BBA7}" destId="{274E6CFE-DBC4-48C0-B6BB-3662F8361353}" srcOrd="0" destOrd="2" presId="urn:microsoft.com/office/officeart/2005/8/layout/hList2"/>
    <dgm:cxn modelId="{D991C717-BFC6-47BC-8D89-4E9D03F97E02}" type="presOf" srcId="{1C47DFCA-1081-4A9F-AC62-B4E07DFDDF41}" destId="{F11D822E-24F8-48D5-A7E8-00C29F8C92A9}" srcOrd="0" destOrd="6" presId="urn:microsoft.com/office/officeart/2005/8/layout/hList2"/>
    <dgm:cxn modelId="{3768361C-62B2-4478-A8BC-B55A553D825B}" type="presOf" srcId="{3DFA8CF9-E513-4125-B85F-793986C0853B}" destId="{59FC6929-3988-47CE-AD57-6AF5AC293F60}" srcOrd="0" destOrd="0" presId="urn:microsoft.com/office/officeart/2005/8/layout/hList2"/>
    <dgm:cxn modelId="{C0BC1C21-1C96-42C6-9776-0C1E9C6175C3}" type="presOf" srcId="{9AF4EB63-6124-45DB-A2D2-065F769CD4BE}" destId="{F11D822E-24F8-48D5-A7E8-00C29F8C92A9}" srcOrd="0" destOrd="7" presId="urn:microsoft.com/office/officeart/2005/8/layout/hList2"/>
    <dgm:cxn modelId="{D0A33F27-BF81-484B-9EF8-2CE18F0DD12F}" type="presOf" srcId="{3168DA3A-394F-46F7-982B-FAD16C057F93}" destId="{F11D822E-24F8-48D5-A7E8-00C29F8C92A9}" srcOrd="0" destOrd="0" presId="urn:microsoft.com/office/officeart/2005/8/layout/hList2"/>
    <dgm:cxn modelId="{A95D892D-9AE4-4ACB-A70E-9F80E33EBB42}" srcId="{98CE97D6-74AB-4D2C-BAD3-3DECDB4737A7}" destId="{BF22B9A0-D7DA-4DEE-8060-00D5232BE0C6}" srcOrd="4" destOrd="0" parTransId="{53AB31CF-DE19-4BDC-8090-0DEFDEB8FF0B}" sibTransId="{CE3A88C8-5CEE-4989-9BAC-BADEA67B84A1}"/>
    <dgm:cxn modelId="{16C7EC2E-A122-4C5A-ACA0-102462508217}" type="presOf" srcId="{E97FEF20-AF70-486E-AB40-66ABF2821E2C}" destId="{F11D822E-24F8-48D5-A7E8-00C29F8C92A9}" srcOrd="0" destOrd="2" presId="urn:microsoft.com/office/officeart/2005/8/layout/hList2"/>
    <dgm:cxn modelId="{BDD12335-832F-462B-9324-A1F6DEA25528}" type="presOf" srcId="{BF22B9A0-D7DA-4DEE-8060-00D5232BE0C6}" destId="{274E6CFE-DBC4-48C0-B6BB-3662F8361353}" srcOrd="0" destOrd="4" presId="urn:microsoft.com/office/officeart/2005/8/layout/hList2"/>
    <dgm:cxn modelId="{63AA7E39-7DEB-4CF0-970A-1E452E3FD83E}" srcId="{2797908E-220E-4E69-BD00-D19EAFB2D31A}" destId="{C43DA95B-282A-48C2-89EA-2B29E21594C7}" srcOrd="3" destOrd="0" parTransId="{8E29D1F4-F451-4B14-B22D-B0D724D082E7}" sibTransId="{76D368E5-11B6-4590-B84C-19BD0BC059CE}"/>
    <dgm:cxn modelId="{B4D10E63-0699-4C24-80B1-8EA8E76F7E53}" type="presOf" srcId="{A514DE20-5658-4703-8B18-C50608B61739}" destId="{F11D822E-24F8-48D5-A7E8-00C29F8C92A9}" srcOrd="0" destOrd="1" presId="urn:microsoft.com/office/officeart/2005/8/layout/hList2"/>
    <dgm:cxn modelId="{4227F844-46B1-4B90-B6B7-7968AF03A1A9}" type="presOf" srcId="{A4698D19-DC46-455F-8003-F2DD8F722B3E}" destId="{F11D822E-24F8-48D5-A7E8-00C29F8C92A9}" srcOrd="0" destOrd="8" presId="urn:microsoft.com/office/officeart/2005/8/layout/hList2"/>
    <dgm:cxn modelId="{9366EF49-2FB3-4234-9950-6B12F51E3A54}" type="presOf" srcId="{98FBF0F5-50D0-4864-A08A-30ADAD3144AA}" destId="{274E6CFE-DBC4-48C0-B6BB-3662F8361353}" srcOrd="0" destOrd="0" presId="urn:microsoft.com/office/officeart/2005/8/layout/hList2"/>
    <dgm:cxn modelId="{8D5CD675-1729-4B40-BCD3-8612CB2D62A6}" type="presOf" srcId="{2797908E-220E-4E69-BD00-D19EAFB2D31A}" destId="{94C7F651-AD8B-40E5-BD1F-29099A8F88E7}" srcOrd="0" destOrd="0" presId="urn:microsoft.com/office/officeart/2005/8/layout/hList2"/>
    <dgm:cxn modelId="{9E46DF78-777C-44C1-8B5C-50EDEA44E539}" type="presOf" srcId="{22956912-43A7-4C9A-BAFD-1D2D6E95D89A}" destId="{274E6CFE-DBC4-48C0-B6BB-3662F8361353}" srcOrd="0" destOrd="5" presId="urn:microsoft.com/office/officeart/2005/8/layout/hList2"/>
    <dgm:cxn modelId="{0F67CD7B-4A40-45D5-8F28-55545549966E}" srcId="{98CE97D6-74AB-4D2C-BAD3-3DECDB4737A7}" destId="{D124BF11-9B4F-4799-BDB2-41B9D636BBA7}" srcOrd="2" destOrd="0" parTransId="{0C1B256B-DF5F-4603-B95C-FD86C2D52F35}" sibTransId="{7C4F22CE-752C-4B58-84E7-6785FBB6FB7A}"/>
    <dgm:cxn modelId="{62673781-AB9F-4D75-9BA2-C1CE23B23B88}" srcId="{2797908E-220E-4E69-BD00-D19EAFB2D31A}" destId="{E7F022C9-3381-4E02-A98B-28B9EEA71721}" srcOrd="4" destOrd="0" parTransId="{368B176F-65AD-4C76-9E4D-BD481ED25AF5}" sibTransId="{332B1D88-69AB-473E-AECB-1DAB1A9F289D}"/>
    <dgm:cxn modelId="{E45ECA87-5241-41AF-821C-DB02E672C048}" srcId="{98CE97D6-74AB-4D2C-BAD3-3DECDB4737A7}" destId="{98FBF0F5-50D0-4864-A08A-30ADAD3144AA}" srcOrd="0" destOrd="0" parTransId="{CD620BA6-A1D7-4AAE-9F6B-CB51E0513302}" sibTransId="{379FE219-D3DA-433D-AA99-3108547E38CD}"/>
    <dgm:cxn modelId="{F2EC1090-508A-4B90-B07C-0690E811DBC1}" srcId="{2797908E-220E-4E69-BD00-D19EAFB2D31A}" destId="{A4698D19-DC46-455F-8003-F2DD8F722B3E}" srcOrd="8" destOrd="0" parTransId="{4CD2BFD0-22DA-4420-B876-365B2D60BDB8}" sibTransId="{CC3CE3AB-8F4F-4228-B5F6-D8A781438B20}"/>
    <dgm:cxn modelId="{081C609C-D4A2-492D-A210-9C12F3A93538}" srcId="{2797908E-220E-4E69-BD00-D19EAFB2D31A}" destId="{1C47DFCA-1081-4A9F-AC62-B4E07DFDDF41}" srcOrd="6" destOrd="0" parTransId="{470984CF-F261-4B0F-9A5A-02D2D8218605}" sibTransId="{C6E8606C-1B62-431C-95D7-E0C4BA441FE0}"/>
    <dgm:cxn modelId="{98FD27A6-8B46-4A26-A1EC-5A1CD7884867}" srcId="{2797908E-220E-4E69-BD00-D19EAFB2D31A}" destId="{A514DE20-5658-4703-8B18-C50608B61739}" srcOrd="1" destOrd="0" parTransId="{9F92C936-54EB-44A8-86C1-9FB7213D9B06}" sibTransId="{A709C3BA-7525-466A-BD46-F17B85D81F06}"/>
    <dgm:cxn modelId="{4A778CAE-4B4D-4B1C-9E5A-EE8440D58928}" srcId="{3DFA8CF9-E513-4125-B85F-793986C0853B}" destId="{98CE97D6-74AB-4D2C-BAD3-3DECDB4737A7}" srcOrd="1" destOrd="0" parTransId="{6A1E55D1-1CC9-48A0-BBF8-2CCCBDA737C9}" sibTransId="{73F2DBCD-69A0-4009-B4EF-FB734BCFF9A9}"/>
    <dgm:cxn modelId="{6FAE05B5-6138-4434-A6AC-DC6E65886F1C}" srcId="{98CE97D6-74AB-4D2C-BAD3-3DECDB4737A7}" destId="{D14F056A-3B5B-4BB7-AEB4-6666D5452204}" srcOrd="1" destOrd="0" parTransId="{420299A9-B510-488B-A9AB-CEC2EFBBAFD5}" sibTransId="{1F833364-F50F-435E-8A0C-8380827622B1}"/>
    <dgm:cxn modelId="{05235BBB-ABC5-4EEB-BA3A-B0A42E014021}" type="presOf" srcId="{E7F022C9-3381-4E02-A98B-28B9EEA71721}" destId="{F11D822E-24F8-48D5-A7E8-00C29F8C92A9}" srcOrd="0" destOrd="4" presId="urn:microsoft.com/office/officeart/2005/8/layout/hList2"/>
    <dgm:cxn modelId="{29D5DCC4-EB67-4271-9FF4-D15CC98AAF5B}" type="presOf" srcId="{C43DA95B-282A-48C2-89EA-2B29E21594C7}" destId="{F11D822E-24F8-48D5-A7E8-00C29F8C92A9}" srcOrd="0" destOrd="3" presId="urn:microsoft.com/office/officeart/2005/8/layout/hList2"/>
    <dgm:cxn modelId="{20D010CC-9FE8-4EF9-B558-61851076A34E}" srcId="{2797908E-220E-4E69-BD00-D19EAFB2D31A}" destId="{3776F0BD-816C-45D5-83E2-C1A19079B40B}" srcOrd="5" destOrd="0" parTransId="{9C15FC04-2325-4225-9FC5-C6FB87B412A9}" sibTransId="{ED4739A7-2003-424C-8034-C7D3FFCDD0EC}"/>
    <dgm:cxn modelId="{984D5DD9-DE07-4569-BC9B-1F7118F70ADD}" srcId="{98CE97D6-74AB-4D2C-BAD3-3DECDB4737A7}" destId="{4290A779-9889-4546-B37E-ABFB9C653EB5}" srcOrd="3" destOrd="0" parTransId="{8E2B86CA-3CCD-45DE-947A-77EC5F9BC2AD}" sibTransId="{11D98852-678B-4661-A83C-1F2AB5E00ABC}"/>
    <dgm:cxn modelId="{6A0CC1E2-FA39-4914-AD60-3F74563B32A4}" srcId="{2797908E-220E-4E69-BD00-D19EAFB2D31A}" destId="{3168DA3A-394F-46F7-982B-FAD16C057F93}" srcOrd="0" destOrd="0" parTransId="{D9E7BF71-10EB-4366-8F84-C6B2ED9BA0A5}" sibTransId="{491139C7-4E85-49F4-921A-B24E3C0ECAE3}"/>
    <dgm:cxn modelId="{1E498AE9-29EF-4ADA-A28A-088DD4FAA7EC}" type="presOf" srcId="{98CE97D6-74AB-4D2C-BAD3-3DECDB4737A7}" destId="{12BB5A0D-49BD-43E8-BD18-15BBC509220E}" srcOrd="0" destOrd="0" presId="urn:microsoft.com/office/officeart/2005/8/layout/hList2"/>
    <dgm:cxn modelId="{16DCB9ED-2B2F-463D-9093-38DCC26937E5}" srcId="{3DFA8CF9-E513-4125-B85F-793986C0853B}" destId="{2797908E-220E-4E69-BD00-D19EAFB2D31A}" srcOrd="0" destOrd="0" parTransId="{9D947104-F30D-47D6-B480-CF24E33956EB}" sibTransId="{18B5FC69-B8F6-4B1D-BEDB-A2AFBB6D1ECE}"/>
    <dgm:cxn modelId="{90EDEEEE-9322-4677-8493-F19148037D6F}" type="presOf" srcId="{4290A779-9889-4546-B37E-ABFB9C653EB5}" destId="{274E6CFE-DBC4-48C0-B6BB-3662F8361353}" srcOrd="0" destOrd="3" presId="urn:microsoft.com/office/officeart/2005/8/layout/hList2"/>
    <dgm:cxn modelId="{9402BEEF-0CE4-4DE5-A081-29822433CCB1}" srcId="{2797908E-220E-4E69-BD00-D19EAFB2D31A}" destId="{E97FEF20-AF70-486E-AB40-66ABF2821E2C}" srcOrd="2" destOrd="0" parTransId="{1F07B995-BBB5-4826-8F0D-6447BAAEF0AC}" sibTransId="{B7C6CC90-0284-4B10-9FAE-5195EF7B3230}"/>
    <dgm:cxn modelId="{A36D61F9-8AE6-4BC7-A4F1-30A57AF2BC7D}" srcId="{2797908E-220E-4E69-BD00-D19EAFB2D31A}" destId="{9AF4EB63-6124-45DB-A2D2-065F769CD4BE}" srcOrd="7" destOrd="0" parTransId="{6ED65C61-7F1A-449D-B648-C464616DD3A3}" sibTransId="{F2E371C2-BEB0-4B45-9EDB-5E901ECEED58}"/>
    <dgm:cxn modelId="{FE2C6FFB-C0CB-4383-82FD-3521C653ACAD}" srcId="{98CE97D6-74AB-4D2C-BAD3-3DECDB4737A7}" destId="{22956912-43A7-4C9A-BAFD-1D2D6E95D89A}" srcOrd="5" destOrd="0" parTransId="{50C69830-E3B4-4CA7-80CE-4997EC79AC59}" sibTransId="{49D63858-FCD2-45F1-8EB2-BA50302B9449}"/>
    <dgm:cxn modelId="{872B4AFD-D634-4CEC-99FD-1DCCF00E2BF9}" type="presOf" srcId="{3776F0BD-816C-45D5-83E2-C1A19079B40B}" destId="{F11D822E-24F8-48D5-A7E8-00C29F8C92A9}" srcOrd="0" destOrd="5" presId="urn:microsoft.com/office/officeart/2005/8/layout/hList2"/>
    <dgm:cxn modelId="{8535C556-0920-4242-AC53-34F1F39471C6}" type="presParOf" srcId="{59FC6929-3988-47CE-AD57-6AF5AC293F60}" destId="{FD057F3D-A250-4CE4-A255-84BB93169E1F}" srcOrd="0" destOrd="0" presId="urn:microsoft.com/office/officeart/2005/8/layout/hList2"/>
    <dgm:cxn modelId="{F930E43D-74C5-48A5-AF77-80669A3BFE6B}" type="presParOf" srcId="{FD057F3D-A250-4CE4-A255-84BB93169E1F}" destId="{0A8DF2A8-65F4-4FBB-90F5-572A9C5E647E}" srcOrd="0" destOrd="0" presId="urn:microsoft.com/office/officeart/2005/8/layout/hList2"/>
    <dgm:cxn modelId="{92CE7E62-13E4-4070-9199-65E53128430D}" type="presParOf" srcId="{FD057F3D-A250-4CE4-A255-84BB93169E1F}" destId="{F11D822E-24F8-48D5-A7E8-00C29F8C92A9}" srcOrd="1" destOrd="0" presId="urn:microsoft.com/office/officeart/2005/8/layout/hList2"/>
    <dgm:cxn modelId="{7AF0D9BF-8827-463D-8F74-503BB82E8BF6}" type="presParOf" srcId="{FD057F3D-A250-4CE4-A255-84BB93169E1F}" destId="{94C7F651-AD8B-40E5-BD1F-29099A8F88E7}" srcOrd="2" destOrd="0" presId="urn:microsoft.com/office/officeart/2005/8/layout/hList2"/>
    <dgm:cxn modelId="{B6D78610-774F-4E47-8E05-B7E815ABC50A}" type="presParOf" srcId="{59FC6929-3988-47CE-AD57-6AF5AC293F60}" destId="{C213FC17-4438-4F6E-B85F-9BE44F8BC2DD}" srcOrd="1" destOrd="0" presId="urn:microsoft.com/office/officeart/2005/8/layout/hList2"/>
    <dgm:cxn modelId="{06CAC394-2A74-41F1-9F72-04397203822B}" type="presParOf" srcId="{59FC6929-3988-47CE-AD57-6AF5AC293F60}" destId="{94FE4EAF-C971-4458-B0C0-F218CD302AC1}" srcOrd="2" destOrd="0" presId="urn:microsoft.com/office/officeart/2005/8/layout/hList2"/>
    <dgm:cxn modelId="{D56B2F9B-27CB-4BBB-A5AF-055EBF8BBE0F}" type="presParOf" srcId="{94FE4EAF-C971-4458-B0C0-F218CD302AC1}" destId="{DE445784-5444-40E8-A339-6538949583A4}" srcOrd="0" destOrd="0" presId="urn:microsoft.com/office/officeart/2005/8/layout/hList2"/>
    <dgm:cxn modelId="{3B5FFDC1-F965-425D-90C7-6C2F97620C14}" type="presParOf" srcId="{94FE4EAF-C971-4458-B0C0-F218CD302AC1}" destId="{274E6CFE-DBC4-48C0-B6BB-3662F8361353}" srcOrd="1" destOrd="0" presId="urn:microsoft.com/office/officeart/2005/8/layout/hList2"/>
    <dgm:cxn modelId="{C3F8AC59-FCAC-413A-80D7-06CD6058B0E5}" type="presParOf" srcId="{94FE4EAF-C971-4458-B0C0-F218CD302AC1}" destId="{12BB5A0D-49BD-43E8-BD18-15BBC509220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BC14C-68ED-464A-92D1-739669F0B1A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6F1113-78A5-4DAB-AF46-3665EA29CC68}">
      <dgm:prSet phldrT="[Текст]"/>
      <dgm:spPr/>
      <dgm:t>
        <a:bodyPr/>
        <a:lstStyle/>
        <a:p>
          <a:r>
            <a:rPr lang="ru-RU" dirty="0"/>
            <a:t>Ракообразные</a:t>
          </a:r>
        </a:p>
      </dgm:t>
    </dgm:pt>
    <dgm:pt modelId="{0EBD33CE-81F7-43C1-83E5-53B6DD0E8CA1}" type="parTrans" cxnId="{81432124-AD6F-4ED0-AAA8-F2C950A384D2}">
      <dgm:prSet/>
      <dgm:spPr/>
      <dgm:t>
        <a:bodyPr/>
        <a:lstStyle/>
        <a:p>
          <a:endParaRPr lang="ru-RU"/>
        </a:p>
      </dgm:t>
    </dgm:pt>
    <dgm:pt modelId="{41BECBF5-E16B-4122-B97C-1AFCBDC1D54D}" type="sibTrans" cxnId="{81432124-AD6F-4ED0-AAA8-F2C950A384D2}">
      <dgm:prSet/>
      <dgm:spPr/>
      <dgm:t>
        <a:bodyPr/>
        <a:lstStyle/>
        <a:p>
          <a:endParaRPr lang="ru-RU"/>
        </a:p>
      </dgm:t>
    </dgm:pt>
    <dgm:pt modelId="{10BCA749-1806-4315-B902-6316797DC88C}">
      <dgm:prSet phldrT="[Текст]"/>
      <dgm:spPr/>
      <dgm:t>
        <a:bodyPr/>
        <a:lstStyle/>
        <a:p>
          <a:r>
            <a:rPr lang="ru-RU" dirty="0"/>
            <a:t>Низшие</a:t>
          </a:r>
        </a:p>
      </dgm:t>
    </dgm:pt>
    <dgm:pt modelId="{71707ADD-6BE3-4125-AF83-8EDD27EC365A}" type="parTrans" cxnId="{06F3A03B-7DEE-4D69-AC99-D9E4F7B7AD04}">
      <dgm:prSet/>
      <dgm:spPr/>
      <dgm:t>
        <a:bodyPr/>
        <a:lstStyle/>
        <a:p>
          <a:endParaRPr lang="ru-RU"/>
        </a:p>
      </dgm:t>
    </dgm:pt>
    <dgm:pt modelId="{D8C73872-B83C-48BF-80F4-C2714AFD8363}" type="sibTrans" cxnId="{06F3A03B-7DEE-4D69-AC99-D9E4F7B7AD04}">
      <dgm:prSet/>
      <dgm:spPr/>
      <dgm:t>
        <a:bodyPr/>
        <a:lstStyle/>
        <a:p>
          <a:endParaRPr lang="ru-RU"/>
        </a:p>
      </dgm:t>
    </dgm:pt>
    <dgm:pt modelId="{D8092442-F4F6-43B8-BF19-C84EB180D9CD}">
      <dgm:prSet phldrT="[Текст]"/>
      <dgm:spPr/>
      <dgm:t>
        <a:bodyPr/>
        <a:lstStyle/>
        <a:p>
          <a:r>
            <a:rPr lang="ru-RU" dirty="0"/>
            <a:t>Высшие</a:t>
          </a:r>
        </a:p>
      </dgm:t>
    </dgm:pt>
    <dgm:pt modelId="{47ECA35C-54A3-4F27-82A3-A2AB6898D5FE}" type="parTrans" cxnId="{43E505BC-F686-4FAB-BE71-AFE3C5B8DB7C}">
      <dgm:prSet/>
      <dgm:spPr/>
      <dgm:t>
        <a:bodyPr/>
        <a:lstStyle/>
        <a:p>
          <a:endParaRPr lang="ru-RU"/>
        </a:p>
      </dgm:t>
    </dgm:pt>
    <dgm:pt modelId="{1B1E9E7A-09F3-4B78-90F4-680BBB093FD6}" type="sibTrans" cxnId="{43E505BC-F686-4FAB-BE71-AFE3C5B8DB7C}">
      <dgm:prSet/>
      <dgm:spPr/>
      <dgm:t>
        <a:bodyPr/>
        <a:lstStyle/>
        <a:p>
          <a:endParaRPr lang="ru-RU"/>
        </a:p>
      </dgm:t>
    </dgm:pt>
    <dgm:pt modelId="{0B392571-3434-4FF3-8FD5-3EB0491D8A75}">
      <dgm:prSet/>
      <dgm:spPr/>
      <dgm:t>
        <a:bodyPr/>
        <a:lstStyle/>
        <a:p>
          <a:r>
            <a:rPr lang="ru-RU" dirty="0" err="1"/>
            <a:t>Листоногие</a:t>
          </a:r>
          <a:endParaRPr lang="ru-RU" dirty="0"/>
        </a:p>
        <a:p>
          <a:r>
            <a:rPr lang="ru-RU" dirty="0"/>
            <a:t>(дафния)</a:t>
          </a:r>
        </a:p>
      </dgm:t>
    </dgm:pt>
    <dgm:pt modelId="{3774C953-1EA1-4B6B-B79D-E00DAB48B95F}" type="parTrans" cxnId="{818F7D36-2623-44A0-9F79-01C8BFF72405}">
      <dgm:prSet/>
      <dgm:spPr/>
      <dgm:t>
        <a:bodyPr/>
        <a:lstStyle/>
        <a:p>
          <a:endParaRPr lang="ru-RU"/>
        </a:p>
      </dgm:t>
    </dgm:pt>
    <dgm:pt modelId="{3B6D6BCD-33B5-4D70-9A49-12E6A56F85A6}" type="sibTrans" cxnId="{818F7D36-2623-44A0-9F79-01C8BFF72405}">
      <dgm:prSet/>
      <dgm:spPr/>
      <dgm:t>
        <a:bodyPr/>
        <a:lstStyle/>
        <a:p>
          <a:endParaRPr lang="ru-RU"/>
        </a:p>
      </dgm:t>
    </dgm:pt>
    <dgm:pt modelId="{C9B0E352-2827-44AF-B76A-2D6FFCD688BB}">
      <dgm:prSet/>
      <dgm:spPr/>
      <dgm:t>
        <a:bodyPr/>
        <a:lstStyle/>
        <a:p>
          <a:r>
            <a:rPr lang="ru-RU" dirty="0"/>
            <a:t>Веслоногие</a:t>
          </a:r>
        </a:p>
        <a:p>
          <a:r>
            <a:rPr lang="ru-RU" dirty="0"/>
            <a:t>(циклоп)</a:t>
          </a:r>
        </a:p>
      </dgm:t>
    </dgm:pt>
    <dgm:pt modelId="{8A0ACD7E-BC3E-45E7-834C-EB14137E450C}" type="parTrans" cxnId="{067AA813-9AFD-4858-BF59-81CBCD22D794}">
      <dgm:prSet/>
      <dgm:spPr/>
      <dgm:t>
        <a:bodyPr/>
        <a:lstStyle/>
        <a:p>
          <a:endParaRPr lang="ru-RU"/>
        </a:p>
      </dgm:t>
    </dgm:pt>
    <dgm:pt modelId="{4A9A8AB2-FEC9-492F-94EB-F68C644445C6}" type="sibTrans" cxnId="{067AA813-9AFD-4858-BF59-81CBCD22D794}">
      <dgm:prSet/>
      <dgm:spPr/>
      <dgm:t>
        <a:bodyPr/>
        <a:lstStyle/>
        <a:p>
          <a:endParaRPr lang="ru-RU"/>
        </a:p>
      </dgm:t>
    </dgm:pt>
    <dgm:pt modelId="{21297882-A9C0-4F06-BD01-D64637BCF6B3}">
      <dgm:prSet/>
      <dgm:spPr/>
      <dgm:t>
        <a:bodyPr/>
        <a:lstStyle/>
        <a:p>
          <a:r>
            <a:rPr lang="ru-RU" dirty="0" err="1"/>
            <a:t>Усоногии</a:t>
          </a:r>
          <a:endParaRPr lang="ru-RU" dirty="0"/>
        </a:p>
        <a:p>
          <a:r>
            <a:rPr lang="ru-RU" dirty="0"/>
            <a:t>(морской желудь)</a:t>
          </a:r>
        </a:p>
      </dgm:t>
    </dgm:pt>
    <dgm:pt modelId="{D8930F01-F47F-4F9B-A20C-67D13A17F2F6}" type="parTrans" cxnId="{A6A3CD61-B22F-45EB-9D1F-1FE75BB89B40}">
      <dgm:prSet/>
      <dgm:spPr/>
      <dgm:t>
        <a:bodyPr/>
        <a:lstStyle/>
        <a:p>
          <a:endParaRPr lang="ru-RU"/>
        </a:p>
      </dgm:t>
    </dgm:pt>
    <dgm:pt modelId="{2077B5FF-CC71-480A-8781-DA39CE8A4D58}" type="sibTrans" cxnId="{A6A3CD61-B22F-45EB-9D1F-1FE75BB89B40}">
      <dgm:prSet/>
      <dgm:spPr/>
      <dgm:t>
        <a:bodyPr/>
        <a:lstStyle/>
        <a:p>
          <a:endParaRPr lang="ru-RU"/>
        </a:p>
      </dgm:t>
    </dgm:pt>
    <dgm:pt modelId="{062016E1-941B-4293-9A8F-872510EF9C3E}">
      <dgm:prSet/>
      <dgm:spPr/>
      <dgm:t>
        <a:bodyPr/>
        <a:lstStyle/>
        <a:p>
          <a:r>
            <a:rPr lang="ru-RU" dirty="0"/>
            <a:t>Равноногие</a:t>
          </a:r>
        </a:p>
        <a:p>
          <a:r>
            <a:rPr lang="ru-RU" dirty="0"/>
            <a:t>(мокрицы)</a:t>
          </a:r>
        </a:p>
      </dgm:t>
    </dgm:pt>
    <dgm:pt modelId="{62BB22A7-587F-4F50-9AE1-714E96AEAC7A}" type="parTrans" cxnId="{FBBD360D-1033-4E5E-80F1-ADC4E254A0DF}">
      <dgm:prSet/>
      <dgm:spPr/>
      <dgm:t>
        <a:bodyPr/>
        <a:lstStyle/>
        <a:p>
          <a:endParaRPr lang="ru-RU"/>
        </a:p>
      </dgm:t>
    </dgm:pt>
    <dgm:pt modelId="{CF337260-AE58-4A2E-88FE-C7D648DDF3A3}" type="sibTrans" cxnId="{FBBD360D-1033-4E5E-80F1-ADC4E254A0DF}">
      <dgm:prSet/>
      <dgm:spPr/>
      <dgm:t>
        <a:bodyPr/>
        <a:lstStyle/>
        <a:p>
          <a:endParaRPr lang="ru-RU"/>
        </a:p>
      </dgm:t>
    </dgm:pt>
    <dgm:pt modelId="{7187628A-D46A-4A11-BEC3-287DB04C4F81}">
      <dgm:prSet/>
      <dgm:spPr/>
      <dgm:t>
        <a:bodyPr/>
        <a:lstStyle/>
        <a:p>
          <a:r>
            <a:rPr lang="ru-RU" dirty="0" err="1"/>
            <a:t>Разноногие</a:t>
          </a:r>
          <a:endParaRPr lang="ru-RU" dirty="0"/>
        </a:p>
        <a:p>
          <a:r>
            <a:rPr lang="ru-RU" dirty="0"/>
            <a:t>(бокоплав)</a:t>
          </a:r>
        </a:p>
      </dgm:t>
    </dgm:pt>
    <dgm:pt modelId="{956BF92D-AC85-449B-AFC5-C068E1955C47}" type="parTrans" cxnId="{1FC5F065-AE5B-440D-8FCC-437886C1FEBF}">
      <dgm:prSet/>
      <dgm:spPr/>
      <dgm:t>
        <a:bodyPr/>
        <a:lstStyle/>
        <a:p>
          <a:endParaRPr lang="ru-RU"/>
        </a:p>
      </dgm:t>
    </dgm:pt>
    <dgm:pt modelId="{F799AA2C-4DEC-47F9-9F36-7132FF740D98}" type="sibTrans" cxnId="{1FC5F065-AE5B-440D-8FCC-437886C1FEBF}">
      <dgm:prSet/>
      <dgm:spPr/>
      <dgm:t>
        <a:bodyPr/>
        <a:lstStyle/>
        <a:p>
          <a:endParaRPr lang="ru-RU"/>
        </a:p>
      </dgm:t>
    </dgm:pt>
    <dgm:pt modelId="{0EEE5272-ACAC-47BA-8BFC-82E90BC4D99C}">
      <dgm:prSet/>
      <dgm:spPr/>
      <dgm:t>
        <a:bodyPr/>
        <a:lstStyle/>
        <a:p>
          <a:r>
            <a:rPr lang="ru-RU" dirty="0"/>
            <a:t>Десятиногие</a:t>
          </a:r>
        </a:p>
      </dgm:t>
    </dgm:pt>
    <dgm:pt modelId="{B61840FC-7A05-4F73-8608-45028EA3754B}" type="parTrans" cxnId="{8EDEADC9-66B6-4F7D-B212-1CC0A4B0611C}">
      <dgm:prSet/>
      <dgm:spPr/>
      <dgm:t>
        <a:bodyPr/>
        <a:lstStyle/>
        <a:p>
          <a:endParaRPr lang="ru-RU"/>
        </a:p>
      </dgm:t>
    </dgm:pt>
    <dgm:pt modelId="{84D8F398-1FE9-4110-9212-F54291A38FF5}" type="sibTrans" cxnId="{8EDEADC9-66B6-4F7D-B212-1CC0A4B0611C}">
      <dgm:prSet/>
      <dgm:spPr/>
      <dgm:t>
        <a:bodyPr/>
        <a:lstStyle/>
        <a:p>
          <a:endParaRPr lang="ru-RU"/>
        </a:p>
      </dgm:t>
    </dgm:pt>
    <dgm:pt modelId="{9B35DC5D-5BA4-45ED-8163-42896E60F312}" type="pres">
      <dgm:prSet presAssocID="{C4EBC14C-68ED-464A-92D1-739669F0B1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BA9D8C-EF5F-4B5E-BE4B-98BC37AE1738}" type="pres">
      <dgm:prSet presAssocID="{9B6F1113-78A5-4DAB-AF46-3665EA29CC68}" presName="hierRoot1" presStyleCnt="0"/>
      <dgm:spPr/>
    </dgm:pt>
    <dgm:pt modelId="{4AA951B3-7FD3-4432-90E5-ECE7E6121D03}" type="pres">
      <dgm:prSet presAssocID="{9B6F1113-78A5-4DAB-AF46-3665EA29CC68}" presName="composite" presStyleCnt="0"/>
      <dgm:spPr/>
    </dgm:pt>
    <dgm:pt modelId="{17309315-7052-44E3-8758-71FA52835EDD}" type="pres">
      <dgm:prSet presAssocID="{9B6F1113-78A5-4DAB-AF46-3665EA29CC68}" presName="background" presStyleLbl="node0" presStyleIdx="0" presStyleCnt="1"/>
      <dgm:spPr/>
    </dgm:pt>
    <dgm:pt modelId="{CA7A7A93-0913-4A5A-8590-F864AF2C37A1}" type="pres">
      <dgm:prSet presAssocID="{9B6F1113-78A5-4DAB-AF46-3665EA29CC68}" presName="text" presStyleLbl="fgAcc0" presStyleIdx="0" presStyleCnt="1" custScaleX="166337" custScaleY="152810">
        <dgm:presLayoutVars>
          <dgm:chPref val="3"/>
        </dgm:presLayoutVars>
      </dgm:prSet>
      <dgm:spPr/>
    </dgm:pt>
    <dgm:pt modelId="{38E5BFD3-D704-4AB4-A88C-38E2089E7270}" type="pres">
      <dgm:prSet presAssocID="{9B6F1113-78A5-4DAB-AF46-3665EA29CC68}" presName="hierChild2" presStyleCnt="0"/>
      <dgm:spPr/>
    </dgm:pt>
    <dgm:pt modelId="{550565CB-B9E7-42E4-BE49-D79E40024611}" type="pres">
      <dgm:prSet presAssocID="{71707ADD-6BE3-4125-AF83-8EDD27EC365A}" presName="Name10" presStyleLbl="parChTrans1D2" presStyleIdx="0" presStyleCnt="2"/>
      <dgm:spPr/>
    </dgm:pt>
    <dgm:pt modelId="{EDEE4D19-CA6E-431B-836E-56DE20DF6FAF}" type="pres">
      <dgm:prSet presAssocID="{10BCA749-1806-4315-B902-6316797DC88C}" presName="hierRoot2" presStyleCnt="0"/>
      <dgm:spPr/>
    </dgm:pt>
    <dgm:pt modelId="{29C844C7-0FB5-48F3-830A-3E95DBE2A40F}" type="pres">
      <dgm:prSet presAssocID="{10BCA749-1806-4315-B902-6316797DC88C}" presName="composite2" presStyleCnt="0"/>
      <dgm:spPr/>
    </dgm:pt>
    <dgm:pt modelId="{9B52D2F4-02CF-4331-9324-41C80632AEBC}" type="pres">
      <dgm:prSet presAssocID="{10BCA749-1806-4315-B902-6316797DC88C}" presName="background2" presStyleLbl="node2" presStyleIdx="0" presStyleCnt="2"/>
      <dgm:spPr/>
    </dgm:pt>
    <dgm:pt modelId="{48FDF655-8E27-4C83-B4AF-EB9561F946F3}" type="pres">
      <dgm:prSet presAssocID="{10BCA749-1806-4315-B902-6316797DC88C}" presName="text2" presStyleLbl="fgAcc2" presStyleIdx="0" presStyleCnt="2">
        <dgm:presLayoutVars>
          <dgm:chPref val="3"/>
        </dgm:presLayoutVars>
      </dgm:prSet>
      <dgm:spPr/>
    </dgm:pt>
    <dgm:pt modelId="{AAFF2E36-8AFA-4110-99C5-A0E1F0F8D245}" type="pres">
      <dgm:prSet presAssocID="{10BCA749-1806-4315-B902-6316797DC88C}" presName="hierChild3" presStyleCnt="0"/>
      <dgm:spPr/>
    </dgm:pt>
    <dgm:pt modelId="{231EC407-DDC6-4AD6-994E-51772E5BD704}" type="pres">
      <dgm:prSet presAssocID="{3774C953-1EA1-4B6B-B79D-E00DAB48B95F}" presName="Name17" presStyleLbl="parChTrans1D3" presStyleIdx="0" presStyleCnt="6"/>
      <dgm:spPr/>
    </dgm:pt>
    <dgm:pt modelId="{F232297A-446B-4496-9155-301B5A2EE1C8}" type="pres">
      <dgm:prSet presAssocID="{0B392571-3434-4FF3-8FD5-3EB0491D8A75}" presName="hierRoot3" presStyleCnt="0"/>
      <dgm:spPr/>
    </dgm:pt>
    <dgm:pt modelId="{8C6B4D52-5FAB-401E-8816-96C01E92F10A}" type="pres">
      <dgm:prSet presAssocID="{0B392571-3434-4FF3-8FD5-3EB0491D8A75}" presName="composite3" presStyleCnt="0"/>
      <dgm:spPr/>
    </dgm:pt>
    <dgm:pt modelId="{CA0F80B0-A45D-4BBC-848B-75EAE7F7341A}" type="pres">
      <dgm:prSet presAssocID="{0B392571-3434-4FF3-8FD5-3EB0491D8A75}" presName="background3" presStyleLbl="node3" presStyleIdx="0" presStyleCnt="6"/>
      <dgm:spPr/>
    </dgm:pt>
    <dgm:pt modelId="{D38C4F26-ACD5-4768-847C-200BC4219577}" type="pres">
      <dgm:prSet presAssocID="{0B392571-3434-4FF3-8FD5-3EB0491D8A75}" presName="text3" presStyleLbl="fgAcc3" presStyleIdx="0" presStyleCnt="6">
        <dgm:presLayoutVars>
          <dgm:chPref val="3"/>
        </dgm:presLayoutVars>
      </dgm:prSet>
      <dgm:spPr/>
    </dgm:pt>
    <dgm:pt modelId="{1DDBA9B9-AF79-4669-B2E5-471515DF106F}" type="pres">
      <dgm:prSet presAssocID="{0B392571-3434-4FF3-8FD5-3EB0491D8A75}" presName="hierChild4" presStyleCnt="0"/>
      <dgm:spPr/>
    </dgm:pt>
    <dgm:pt modelId="{51443868-DC18-4933-9370-B635F59BD50A}" type="pres">
      <dgm:prSet presAssocID="{8A0ACD7E-BC3E-45E7-834C-EB14137E450C}" presName="Name17" presStyleLbl="parChTrans1D3" presStyleIdx="1" presStyleCnt="6"/>
      <dgm:spPr/>
    </dgm:pt>
    <dgm:pt modelId="{164858C6-3C9B-4DA3-8D26-AFC543E51F87}" type="pres">
      <dgm:prSet presAssocID="{C9B0E352-2827-44AF-B76A-2D6FFCD688BB}" presName="hierRoot3" presStyleCnt="0"/>
      <dgm:spPr/>
    </dgm:pt>
    <dgm:pt modelId="{7A230517-633E-49FB-8B96-3EFE345DE445}" type="pres">
      <dgm:prSet presAssocID="{C9B0E352-2827-44AF-B76A-2D6FFCD688BB}" presName="composite3" presStyleCnt="0"/>
      <dgm:spPr/>
    </dgm:pt>
    <dgm:pt modelId="{0BC80072-BC4F-4057-8BBB-508A4808D60C}" type="pres">
      <dgm:prSet presAssocID="{C9B0E352-2827-44AF-B76A-2D6FFCD688BB}" presName="background3" presStyleLbl="node3" presStyleIdx="1" presStyleCnt="6"/>
      <dgm:spPr/>
    </dgm:pt>
    <dgm:pt modelId="{1516A9E2-2D33-48F1-AC9D-2131FCC82C73}" type="pres">
      <dgm:prSet presAssocID="{C9B0E352-2827-44AF-B76A-2D6FFCD688BB}" presName="text3" presStyleLbl="fgAcc3" presStyleIdx="1" presStyleCnt="6">
        <dgm:presLayoutVars>
          <dgm:chPref val="3"/>
        </dgm:presLayoutVars>
      </dgm:prSet>
      <dgm:spPr/>
    </dgm:pt>
    <dgm:pt modelId="{EB5438A5-9547-4A99-B0E0-D82EEC688162}" type="pres">
      <dgm:prSet presAssocID="{C9B0E352-2827-44AF-B76A-2D6FFCD688BB}" presName="hierChild4" presStyleCnt="0"/>
      <dgm:spPr/>
    </dgm:pt>
    <dgm:pt modelId="{F7098698-4999-437E-82F0-3FA6DC25EA70}" type="pres">
      <dgm:prSet presAssocID="{D8930F01-F47F-4F9B-A20C-67D13A17F2F6}" presName="Name17" presStyleLbl="parChTrans1D3" presStyleIdx="2" presStyleCnt="6"/>
      <dgm:spPr/>
    </dgm:pt>
    <dgm:pt modelId="{0FEEC8ED-4CF8-40F5-B968-76477D432967}" type="pres">
      <dgm:prSet presAssocID="{21297882-A9C0-4F06-BD01-D64637BCF6B3}" presName="hierRoot3" presStyleCnt="0"/>
      <dgm:spPr/>
    </dgm:pt>
    <dgm:pt modelId="{7CA2D685-481D-4ABB-BFA7-F1B6F7D90ECA}" type="pres">
      <dgm:prSet presAssocID="{21297882-A9C0-4F06-BD01-D64637BCF6B3}" presName="composite3" presStyleCnt="0"/>
      <dgm:spPr/>
    </dgm:pt>
    <dgm:pt modelId="{BB59CFB1-AA06-4409-B64F-2FA4767F604D}" type="pres">
      <dgm:prSet presAssocID="{21297882-A9C0-4F06-BD01-D64637BCF6B3}" presName="background3" presStyleLbl="node3" presStyleIdx="2" presStyleCnt="6"/>
      <dgm:spPr/>
    </dgm:pt>
    <dgm:pt modelId="{20BB1762-6350-4ACC-AFA6-070F57C376A6}" type="pres">
      <dgm:prSet presAssocID="{21297882-A9C0-4F06-BD01-D64637BCF6B3}" presName="text3" presStyleLbl="fgAcc3" presStyleIdx="2" presStyleCnt="6">
        <dgm:presLayoutVars>
          <dgm:chPref val="3"/>
        </dgm:presLayoutVars>
      </dgm:prSet>
      <dgm:spPr/>
    </dgm:pt>
    <dgm:pt modelId="{C124FC37-14E4-4D56-B699-A2D3ABDF0485}" type="pres">
      <dgm:prSet presAssocID="{21297882-A9C0-4F06-BD01-D64637BCF6B3}" presName="hierChild4" presStyleCnt="0"/>
      <dgm:spPr/>
    </dgm:pt>
    <dgm:pt modelId="{7E9F7043-DE82-4B3D-80F3-AAE28100CD8C}" type="pres">
      <dgm:prSet presAssocID="{47ECA35C-54A3-4F27-82A3-A2AB6898D5FE}" presName="Name10" presStyleLbl="parChTrans1D2" presStyleIdx="1" presStyleCnt="2"/>
      <dgm:spPr/>
    </dgm:pt>
    <dgm:pt modelId="{B36CA3D9-F163-44C5-9886-C6DB8E64D42A}" type="pres">
      <dgm:prSet presAssocID="{D8092442-F4F6-43B8-BF19-C84EB180D9CD}" presName="hierRoot2" presStyleCnt="0"/>
      <dgm:spPr/>
    </dgm:pt>
    <dgm:pt modelId="{8B6949F3-0173-4692-AC24-C62A4E5922EC}" type="pres">
      <dgm:prSet presAssocID="{D8092442-F4F6-43B8-BF19-C84EB180D9CD}" presName="composite2" presStyleCnt="0"/>
      <dgm:spPr/>
    </dgm:pt>
    <dgm:pt modelId="{BE6D92C4-33C8-4504-A7C4-3C739F39E236}" type="pres">
      <dgm:prSet presAssocID="{D8092442-F4F6-43B8-BF19-C84EB180D9CD}" presName="background2" presStyleLbl="node2" presStyleIdx="1" presStyleCnt="2"/>
      <dgm:spPr/>
    </dgm:pt>
    <dgm:pt modelId="{5D05AD59-37BF-4C5C-9037-57D8514C2E29}" type="pres">
      <dgm:prSet presAssocID="{D8092442-F4F6-43B8-BF19-C84EB180D9CD}" presName="text2" presStyleLbl="fgAcc2" presStyleIdx="1" presStyleCnt="2">
        <dgm:presLayoutVars>
          <dgm:chPref val="3"/>
        </dgm:presLayoutVars>
      </dgm:prSet>
      <dgm:spPr/>
    </dgm:pt>
    <dgm:pt modelId="{8629CA8E-5AE2-46AB-BD82-B4F37B8BA584}" type="pres">
      <dgm:prSet presAssocID="{D8092442-F4F6-43B8-BF19-C84EB180D9CD}" presName="hierChild3" presStyleCnt="0"/>
      <dgm:spPr/>
    </dgm:pt>
    <dgm:pt modelId="{86E20ABE-E3EB-43FF-AD7F-6D5465262821}" type="pres">
      <dgm:prSet presAssocID="{62BB22A7-587F-4F50-9AE1-714E96AEAC7A}" presName="Name17" presStyleLbl="parChTrans1D3" presStyleIdx="3" presStyleCnt="6"/>
      <dgm:spPr/>
    </dgm:pt>
    <dgm:pt modelId="{67C727B9-33E7-43D6-8159-1C8554DB3723}" type="pres">
      <dgm:prSet presAssocID="{062016E1-941B-4293-9A8F-872510EF9C3E}" presName="hierRoot3" presStyleCnt="0"/>
      <dgm:spPr/>
    </dgm:pt>
    <dgm:pt modelId="{6E435DAC-5B3E-4530-9EBA-DAFB295C133B}" type="pres">
      <dgm:prSet presAssocID="{062016E1-941B-4293-9A8F-872510EF9C3E}" presName="composite3" presStyleCnt="0"/>
      <dgm:spPr/>
    </dgm:pt>
    <dgm:pt modelId="{E6C67F42-24BF-416A-8960-1240EAD8FFEC}" type="pres">
      <dgm:prSet presAssocID="{062016E1-941B-4293-9A8F-872510EF9C3E}" presName="background3" presStyleLbl="node3" presStyleIdx="3" presStyleCnt="6"/>
      <dgm:spPr/>
    </dgm:pt>
    <dgm:pt modelId="{E540DDAF-E766-4038-8064-165C107CA0DD}" type="pres">
      <dgm:prSet presAssocID="{062016E1-941B-4293-9A8F-872510EF9C3E}" presName="text3" presStyleLbl="fgAcc3" presStyleIdx="3" presStyleCnt="6">
        <dgm:presLayoutVars>
          <dgm:chPref val="3"/>
        </dgm:presLayoutVars>
      </dgm:prSet>
      <dgm:spPr/>
    </dgm:pt>
    <dgm:pt modelId="{313B8111-62AA-4D06-B309-878EBB1CB6D2}" type="pres">
      <dgm:prSet presAssocID="{062016E1-941B-4293-9A8F-872510EF9C3E}" presName="hierChild4" presStyleCnt="0"/>
      <dgm:spPr/>
    </dgm:pt>
    <dgm:pt modelId="{90467D69-DD16-4C2B-A8F6-DAB7DC7C3211}" type="pres">
      <dgm:prSet presAssocID="{956BF92D-AC85-449B-AFC5-C068E1955C47}" presName="Name17" presStyleLbl="parChTrans1D3" presStyleIdx="4" presStyleCnt="6"/>
      <dgm:spPr/>
    </dgm:pt>
    <dgm:pt modelId="{4436FCF8-9861-4A23-9699-550CA30F07A7}" type="pres">
      <dgm:prSet presAssocID="{7187628A-D46A-4A11-BEC3-287DB04C4F81}" presName="hierRoot3" presStyleCnt="0"/>
      <dgm:spPr/>
    </dgm:pt>
    <dgm:pt modelId="{A0B5AAFE-7170-48BA-886C-A5509A32F397}" type="pres">
      <dgm:prSet presAssocID="{7187628A-D46A-4A11-BEC3-287DB04C4F81}" presName="composite3" presStyleCnt="0"/>
      <dgm:spPr/>
    </dgm:pt>
    <dgm:pt modelId="{CF20ACA7-1DB1-46A8-879A-D030844F78C3}" type="pres">
      <dgm:prSet presAssocID="{7187628A-D46A-4A11-BEC3-287DB04C4F81}" presName="background3" presStyleLbl="node3" presStyleIdx="4" presStyleCnt="6"/>
      <dgm:spPr/>
    </dgm:pt>
    <dgm:pt modelId="{4750D054-2406-407D-9C89-F8C0899B8AD3}" type="pres">
      <dgm:prSet presAssocID="{7187628A-D46A-4A11-BEC3-287DB04C4F81}" presName="text3" presStyleLbl="fgAcc3" presStyleIdx="4" presStyleCnt="6">
        <dgm:presLayoutVars>
          <dgm:chPref val="3"/>
        </dgm:presLayoutVars>
      </dgm:prSet>
      <dgm:spPr/>
    </dgm:pt>
    <dgm:pt modelId="{B021EA43-6526-4100-9167-5F3DAB935E70}" type="pres">
      <dgm:prSet presAssocID="{7187628A-D46A-4A11-BEC3-287DB04C4F81}" presName="hierChild4" presStyleCnt="0"/>
      <dgm:spPr/>
    </dgm:pt>
    <dgm:pt modelId="{A58CDEA3-338D-43FE-BA58-C159A83E240A}" type="pres">
      <dgm:prSet presAssocID="{B61840FC-7A05-4F73-8608-45028EA3754B}" presName="Name17" presStyleLbl="parChTrans1D3" presStyleIdx="5" presStyleCnt="6"/>
      <dgm:spPr/>
    </dgm:pt>
    <dgm:pt modelId="{BEC72EFB-68CD-4097-9B0B-07D61DA5CB22}" type="pres">
      <dgm:prSet presAssocID="{0EEE5272-ACAC-47BA-8BFC-82E90BC4D99C}" presName="hierRoot3" presStyleCnt="0"/>
      <dgm:spPr/>
    </dgm:pt>
    <dgm:pt modelId="{0437C7F5-D952-475A-8372-14BA3492EDDD}" type="pres">
      <dgm:prSet presAssocID="{0EEE5272-ACAC-47BA-8BFC-82E90BC4D99C}" presName="composite3" presStyleCnt="0"/>
      <dgm:spPr/>
    </dgm:pt>
    <dgm:pt modelId="{C9D43B09-FB6B-4B6E-B2C8-4218DE929E31}" type="pres">
      <dgm:prSet presAssocID="{0EEE5272-ACAC-47BA-8BFC-82E90BC4D99C}" presName="background3" presStyleLbl="node3" presStyleIdx="5" presStyleCnt="6"/>
      <dgm:spPr/>
    </dgm:pt>
    <dgm:pt modelId="{7DA2FFC2-BF7D-41E9-923C-27D8DD6C5A28}" type="pres">
      <dgm:prSet presAssocID="{0EEE5272-ACAC-47BA-8BFC-82E90BC4D99C}" presName="text3" presStyleLbl="fgAcc3" presStyleIdx="5" presStyleCnt="6">
        <dgm:presLayoutVars>
          <dgm:chPref val="3"/>
        </dgm:presLayoutVars>
      </dgm:prSet>
      <dgm:spPr/>
    </dgm:pt>
    <dgm:pt modelId="{C2B25D0F-272C-4A17-9774-03AEA51643E4}" type="pres">
      <dgm:prSet presAssocID="{0EEE5272-ACAC-47BA-8BFC-82E90BC4D99C}" presName="hierChild4" presStyleCnt="0"/>
      <dgm:spPr/>
    </dgm:pt>
  </dgm:ptLst>
  <dgm:cxnLst>
    <dgm:cxn modelId="{D19AAE03-3E36-4D30-8256-03D65EE1BF10}" type="presOf" srcId="{D8930F01-F47F-4F9B-A20C-67D13A17F2F6}" destId="{F7098698-4999-437E-82F0-3FA6DC25EA70}" srcOrd="0" destOrd="0" presId="urn:microsoft.com/office/officeart/2005/8/layout/hierarchy1"/>
    <dgm:cxn modelId="{FBBD360D-1033-4E5E-80F1-ADC4E254A0DF}" srcId="{D8092442-F4F6-43B8-BF19-C84EB180D9CD}" destId="{062016E1-941B-4293-9A8F-872510EF9C3E}" srcOrd="0" destOrd="0" parTransId="{62BB22A7-587F-4F50-9AE1-714E96AEAC7A}" sibTransId="{CF337260-AE58-4A2E-88FE-C7D648DDF3A3}"/>
    <dgm:cxn modelId="{067AA813-9AFD-4858-BF59-81CBCD22D794}" srcId="{10BCA749-1806-4315-B902-6316797DC88C}" destId="{C9B0E352-2827-44AF-B76A-2D6FFCD688BB}" srcOrd="1" destOrd="0" parTransId="{8A0ACD7E-BC3E-45E7-834C-EB14137E450C}" sibTransId="{4A9A8AB2-FEC9-492F-94EB-F68C644445C6}"/>
    <dgm:cxn modelId="{A8764F1E-EE6A-4601-BF64-6C642256FD61}" type="presOf" srcId="{D8092442-F4F6-43B8-BF19-C84EB180D9CD}" destId="{5D05AD59-37BF-4C5C-9037-57D8514C2E29}" srcOrd="0" destOrd="0" presId="urn:microsoft.com/office/officeart/2005/8/layout/hierarchy1"/>
    <dgm:cxn modelId="{81432124-AD6F-4ED0-AAA8-F2C950A384D2}" srcId="{C4EBC14C-68ED-464A-92D1-739669F0B1A3}" destId="{9B6F1113-78A5-4DAB-AF46-3665EA29CC68}" srcOrd="0" destOrd="0" parTransId="{0EBD33CE-81F7-43C1-83E5-53B6DD0E8CA1}" sibTransId="{41BECBF5-E16B-4122-B97C-1AFCBDC1D54D}"/>
    <dgm:cxn modelId="{03BD1133-64EB-4CAD-AF09-C33B9A5808B4}" type="presOf" srcId="{71707ADD-6BE3-4125-AF83-8EDD27EC365A}" destId="{550565CB-B9E7-42E4-BE49-D79E40024611}" srcOrd="0" destOrd="0" presId="urn:microsoft.com/office/officeart/2005/8/layout/hierarchy1"/>
    <dgm:cxn modelId="{818F7D36-2623-44A0-9F79-01C8BFF72405}" srcId="{10BCA749-1806-4315-B902-6316797DC88C}" destId="{0B392571-3434-4FF3-8FD5-3EB0491D8A75}" srcOrd="0" destOrd="0" parTransId="{3774C953-1EA1-4B6B-B79D-E00DAB48B95F}" sibTransId="{3B6D6BCD-33B5-4D70-9A49-12E6A56F85A6}"/>
    <dgm:cxn modelId="{06F3A03B-7DEE-4D69-AC99-D9E4F7B7AD04}" srcId="{9B6F1113-78A5-4DAB-AF46-3665EA29CC68}" destId="{10BCA749-1806-4315-B902-6316797DC88C}" srcOrd="0" destOrd="0" parTransId="{71707ADD-6BE3-4125-AF83-8EDD27EC365A}" sibTransId="{D8C73872-B83C-48BF-80F4-C2714AFD8363}"/>
    <dgm:cxn modelId="{A6A3CD61-B22F-45EB-9D1F-1FE75BB89B40}" srcId="{10BCA749-1806-4315-B902-6316797DC88C}" destId="{21297882-A9C0-4F06-BD01-D64637BCF6B3}" srcOrd="2" destOrd="0" parTransId="{D8930F01-F47F-4F9B-A20C-67D13A17F2F6}" sibTransId="{2077B5FF-CC71-480A-8781-DA39CE8A4D58}"/>
    <dgm:cxn modelId="{1FC5F065-AE5B-440D-8FCC-437886C1FEBF}" srcId="{D8092442-F4F6-43B8-BF19-C84EB180D9CD}" destId="{7187628A-D46A-4A11-BEC3-287DB04C4F81}" srcOrd="1" destOrd="0" parTransId="{956BF92D-AC85-449B-AFC5-C068E1955C47}" sibTransId="{F799AA2C-4DEC-47F9-9F36-7132FF740D98}"/>
    <dgm:cxn modelId="{B913708D-7F17-4A77-9CB0-DA55BA3AD68C}" type="presOf" srcId="{9B6F1113-78A5-4DAB-AF46-3665EA29CC68}" destId="{CA7A7A93-0913-4A5A-8590-F864AF2C37A1}" srcOrd="0" destOrd="0" presId="urn:microsoft.com/office/officeart/2005/8/layout/hierarchy1"/>
    <dgm:cxn modelId="{AA6D2A93-DD75-4B2D-8D10-B6625B5FCEDB}" type="presOf" srcId="{21297882-A9C0-4F06-BD01-D64637BCF6B3}" destId="{20BB1762-6350-4ACC-AFA6-070F57C376A6}" srcOrd="0" destOrd="0" presId="urn:microsoft.com/office/officeart/2005/8/layout/hierarchy1"/>
    <dgm:cxn modelId="{EBAE5894-48F9-436C-B111-AA2685D64182}" type="presOf" srcId="{0B392571-3434-4FF3-8FD5-3EB0491D8A75}" destId="{D38C4F26-ACD5-4768-847C-200BC4219577}" srcOrd="0" destOrd="0" presId="urn:microsoft.com/office/officeart/2005/8/layout/hierarchy1"/>
    <dgm:cxn modelId="{3AB68C97-E6F9-4664-8764-5AA0DA30EEE7}" type="presOf" srcId="{0EEE5272-ACAC-47BA-8BFC-82E90BC4D99C}" destId="{7DA2FFC2-BF7D-41E9-923C-27D8DD6C5A28}" srcOrd="0" destOrd="0" presId="urn:microsoft.com/office/officeart/2005/8/layout/hierarchy1"/>
    <dgm:cxn modelId="{36D42EA3-751D-434E-AAEA-68853F5BF0DC}" type="presOf" srcId="{47ECA35C-54A3-4F27-82A3-A2AB6898D5FE}" destId="{7E9F7043-DE82-4B3D-80F3-AAE28100CD8C}" srcOrd="0" destOrd="0" presId="urn:microsoft.com/office/officeart/2005/8/layout/hierarchy1"/>
    <dgm:cxn modelId="{43E505BC-F686-4FAB-BE71-AFE3C5B8DB7C}" srcId="{9B6F1113-78A5-4DAB-AF46-3665EA29CC68}" destId="{D8092442-F4F6-43B8-BF19-C84EB180D9CD}" srcOrd="1" destOrd="0" parTransId="{47ECA35C-54A3-4F27-82A3-A2AB6898D5FE}" sibTransId="{1B1E9E7A-09F3-4B78-90F4-680BBB093FD6}"/>
    <dgm:cxn modelId="{7E2107BC-9FAC-4637-88AF-FA3D950FD48C}" type="presOf" srcId="{C9B0E352-2827-44AF-B76A-2D6FFCD688BB}" destId="{1516A9E2-2D33-48F1-AC9D-2131FCC82C73}" srcOrd="0" destOrd="0" presId="urn:microsoft.com/office/officeart/2005/8/layout/hierarchy1"/>
    <dgm:cxn modelId="{D8FAD2C8-D0AC-4D7D-8EFA-FFC69C8892EB}" type="presOf" srcId="{7187628A-D46A-4A11-BEC3-287DB04C4F81}" destId="{4750D054-2406-407D-9C89-F8C0899B8AD3}" srcOrd="0" destOrd="0" presId="urn:microsoft.com/office/officeart/2005/8/layout/hierarchy1"/>
    <dgm:cxn modelId="{8EDEADC9-66B6-4F7D-B212-1CC0A4B0611C}" srcId="{D8092442-F4F6-43B8-BF19-C84EB180D9CD}" destId="{0EEE5272-ACAC-47BA-8BFC-82E90BC4D99C}" srcOrd="2" destOrd="0" parTransId="{B61840FC-7A05-4F73-8608-45028EA3754B}" sibTransId="{84D8F398-1FE9-4110-9212-F54291A38FF5}"/>
    <dgm:cxn modelId="{B84AA5D1-44CF-45E2-9545-9C1EF705C305}" type="presOf" srcId="{10BCA749-1806-4315-B902-6316797DC88C}" destId="{48FDF655-8E27-4C83-B4AF-EB9561F946F3}" srcOrd="0" destOrd="0" presId="urn:microsoft.com/office/officeart/2005/8/layout/hierarchy1"/>
    <dgm:cxn modelId="{7BD3A8D3-1724-4765-A997-09CD04A10768}" type="presOf" srcId="{62BB22A7-587F-4F50-9AE1-714E96AEAC7A}" destId="{86E20ABE-E3EB-43FF-AD7F-6D5465262821}" srcOrd="0" destOrd="0" presId="urn:microsoft.com/office/officeart/2005/8/layout/hierarchy1"/>
    <dgm:cxn modelId="{BB37BDDD-9F76-4A63-8B6F-B64B8AE87B73}" type="presOf" srcId="{956BF92D-AC85-449B-AFC5-C068E1955C47}" destId="{90467D69-DD16-4C2B-A8F6-DAB7DC7C3211}" srcOrd="0" destOrd="0" presId="urn:microsoft.com/office/officeart/2005/8/layout/hierarchy1"/>
    <dgm:cxn modelId="{7E9D1EE0-A56E-42F2-A634-190842A102B1}" type="presOf" srcId="{8A0ACD7E-BC3E-45E7-834C-EB14137E450C}" destId="{51443868-DC18-4933-9370-B635F59BD50A}" srcOrd="0" destOrd="0" presId="urn:microsoft.com/office/officeart/2005/8/layout/hierarchy1"/>
    <dgm:cxn modelId="{E741C3E1-9BC9-4709-9CF0-0CD349FCA90B}" type="presOf" srcId="{C4EBC14C-68ED-464A-92D1-739669F0B1A3}" destId="{9B35DC5D-5BA4-45ED-8163-42896E60F312}" srcOrd="0" destOrd="0" presId="urn:microsoft.com/office/officeart/2005/8/layout/hierarchy1"/>
    <dgm:cxn modelId="{B9E569ED-C8D3-4282-BBCF-A74945DF5B44}" type="presOf" srcId="{B61840FC-7A05-4F73-8608-45028EA3754B}" destId="{A58CDEA3-338D-43FE-BA58-C159A83E240A}" srcOrd="0" destOrd="0" presId="urn:microsoft.com/office/officeart/2005/8/layout/hierarchy1"/>
    <dgm:cxn modelId="{4AEC5DF5-5EE6-4114-B783-90F8FD560F89}" type="presOf" srcId="{3774C953-1EA1-4B6B-B79D-E00DAB48B95F}" destId="{231EC407-DDC6-4AD6-994E-51772E5BD704}" srcOrd="0" destOrd="0" presId="urn:microsoft.com/office/officeart/2005/8/layout/hierarchy1"/>
    <dgm:cxn modelId="{3231CDFC-9EA5-4057-A2A8-B9A88CB1945E}" type="presOf" srcId="{062016E1-941B-4293-9A8F-872510EF9C3E}" destId="{E540DDAF-E766-4038-8064-165C107CA0DD}" srcOrd="0" destOrd="0" presId="urn:microsoft.com/office/officeart/2005/8/layout/hierarchy1"/>
    <dgm:cxn modelId="{443E22F4-F2AB-4FBA-AB70-276FF253D549}" type="presParOf" srcId="{9B35DC5D-5BA4-45ED-8163-42896E60F312}" destId="{FEBA9D8C-EF5F-4B5E-BE4B-98BC37AE1738}" srcOrd="0" destOrd="0" presId="urn:microsoft.com/office/officeart/2005/8/layout/hierarchy1"/>
    <dgm:cxn modelId="{BF3928CE-EFD7-436E-89C6-DED92C0020EB}" type="presParOf" srcId="{FEBA9D8C-EF5F-4B5E-BE4B-98BC37AE1738}" destId="{4AA951B3-7FD3-4432-90E5-ECE7E6121D03}" srcOrd="0" destOrd="0" presId="urn:microsoft.com/office/officeart/2005/8/layout/hierarchy1"/>
    <dgm:cxn modelId="{3F5563D8-0AD5-4417-9658-B34154BA4F29}" type="presParOf" srcId="{4AA951B3-7FD3-4432-90E5-ECE7E6121D03}" destId="{17309315-7052-44E3-8758-71FA52835EDD}" srcOrd="0" destOrd="0" presId="urn:microsoft.com/office/officeart/2005/8/layout/hierarchy1"/>
    <dgm:cxn modelId="{2E46599C-6AB8-4FF6-81FF-934176925909}" type="presParOf" srcId="{4AA951B3-7FD3-4432-90E5-ECE7E6121D03}" destId="{CA7A7A93-0913-4A5A-8590-F864AF2C37A1}" srcOrd="1" destOrd="0" presId="urn:microsoft.com/office/officeart/2005/8/layout/hierarchy1"/>
    <dgm:cxn modelId="{9ED9C8C1-2CE6-47F5-938D-8A7D700E5568}" type="presParOf" srcId="{FEBA9D8C-EF5F-4B5E-BE4B-98BC37AE1738}" destId="{38E5BFD3-D704-4AB4-A88C-38E2089E7270}" srcOrd="1" destOrd="0" presId="urn:microsoft.com/office/officeart/2005/8/layout/hierarchy1"/>
    <dgm:cxn modelId="{18B2C502-2887-48C2-B8B7-AA6C41E2A5AF}" type="presParOf" srcId="{38E5BFD3-D704-4AB4-A88C-38E2089E7270}" destId="{550565CB-B9E7-42E4-BE49-D79E40024611}" srcOrd="0" destOrd="0" presId="urn:microsoft.com/office/officeart/2005/8/layout/hierarchy1"/>
    <dgm:cxn modelId="{FD72F9E9-E022-4D23-936C-C0B3BFBA262E}" type="presParOf" srcId="{38E5BFD3-D704-4AB4-A88C-38E2089E7270}" destId="{EDEE4D19-CA6E-431B-836E-56DE20DF6FAF}" srcOrd="1" destOrd="0" presId="urn:microsoft.com/office/officeart/2005/8/layout/hierarchy1"/>
    <dgm:cxn modelId="{3C8A1B69-8FA1-457F-BF71-E06A89FEB662}" type="presParOf" srcId="{EDEE4D19-CA6E-431B-836E-56DE20DF6FAF}" destId="{29C844C7-0FB5-48F3-830A-3E95DBE2A40F}" srcOrd="0" destOrd="0" presId="urn:microsoft.com/office/officeart/2005/8/layout/hierarchy1"/>
    <dgm:cxn modelId="{08825C06-1DB8-4099-A09B-F06A1A7156D4}" type="presParOf" srcId="{29C844C7-0FB5-48F3-830A-3E95DBE2A40F}" destId="{9B52D2F4-02CF-4331-9324-41C80632AEBC}" srcOrd="0" destOrd="0" presId="urn:microsoft.com/office/officeart/2005/8/layout/hierarchy1"/>
    <dgm:cxn modelId="{A0862C36-6549-48FD-9B20-3463733640C4}" type="presParOf" srcId="{29C844C7-0FB5-48F3-830A-3E95DBE2A40F}" destId="{48FDF655-8E27-4C83-B4AF-EB9561F946F3}" srcOrd="1" destOrd="0" presId="urn:microsoft.com/office/officeart/2005/8/layout/hierarchy1"/>
    <dgm:cxn modelId="{DC0E3D6C-ED55-4323-9860-C69A3360B5D3}" type="presParOf" srcId="{EDEE4D19-CA6E-431B-836E-56DE20DF6FAF}" destId="{AAFF2E36-8AFA-4110-99C5-A0E1F0F8D245}" srcOrd="1" destOrd="0" presId="urn:microsoft.com/office/officeart/2005/8/layout/hierarchy1"/>
    <dgm:cxn modelId="{41E051DD-0A82-4B2A-9355-EACC9CB8BE72}" type="presParOf" srcId="{AAFF2E36-8AFA-4110-99C5-A0E1F0F8D245}" destId="{231EC407-DDC6-4AD6-994E-51772E5BD704}" srcOrd="0" destOrd="0" presId="urn:microsoft.com/office/officeart/2005/8/layout/hierarchy1"/>
    <dgm:cxn modelId="{1816B5D9-B74A-4A55-9A7C-9B0937B76768}" type="presParOf" srcId="{AAFF2E36-8AFA-4110-99C5-A0E1F0F8D245}" destId="{F232297A-446B-4496-9155-301B5A2EE1C8}" srcOrd="1" destOrd="0" presId="urn:microsoft.com/office/officeart/2005/8/layout/hierarchy1"/>
    <dgm:cxn modelId="{6467936C-BB07-4659-9B10-8A8E59E1465A}" type="presParOf" srcId="{F232297A-446B-4496-9155-301B5A2EE1C8}" destId="{8C6B4D52-5FAB-401E-8816-96C01E92F10A}" srcOrd="0" destOrd="0" presId="urn:microsoft.com/office/officeart/2005/8/layout/hierarchy1"/>
    <dgm:cxn modelId="{39ECBBF0-85DF-412B-938B-66AF1D986061}" type="presParOf" srcId="{8C6B4D52-5FAB-401E-8816-96C01E92F10A}" destId="{CA0F80B0-A45D-4BBC-848B-75EAE7F7341A}" srcOrd="0" destOrd="0" presId="urn:microsoft.com/office/officeart/2005/8/layout/hierarchy1"/>
    <dgm:cxn modelId="{8DF32F81-03A5-452F-9290-15EFCD2E341F}" type="presParOf" srcId="{8C6B4D52-5FAB-401E-8816-96C01E92F10A}" destId="{D38C4F26-ACD5-4768-847C-200BC4219577}" srcOrd="1" destOrd="0" presId="urn:microsoft.com/office/officeart/2005/8/layout/hierarchy1"/>
    <dgm:cxn modelId="{9F94FD8C-5870-4E34-AD81-739DFFA247C0}" type="presParOf" srcId="{F232297A-446B-4496-9155-301B5A2EE1C8}" destId="{1DDBA9B9-AF79-4669-B2E5-471515DF106F}" srcOrd="1" destOrd="0" presId="urn:microsoft.com/office/officeart/2005/8/layout/hierarchy1"/>
    <dgm:cxn modelId="{5FD06AE7-9F4B-4B0F-A3EF-943FD0DF243D}" type="presParOf" srcId="{AAFF2E36-8AFA-4110-99C5-A0E1F0F8D245}" destId="{51443868-DC18-4933-9370-B635F59BD50A}" srcOrd="2" destOrd="0" presId="urn:microsoft.com/office/officeart/2005/8/layout/hierarchy1"/>
    <dgm:cxn modelId="{1EC860E2-5D91-41AF-BACA-914D51602CB5}" type="presParOf" srcId="{AAFF2E36-8AFA-4110-99C5-A0E1F0F8D245}" destId="{164858C6-3C9B-4DA3-8D26-AFC543E51F87}" srcOrd="3" destOrd="0" presId="urn:microsoft.com/office/officeart/2005/8/layout/hierarchy1"/>
    <dgm:cxn modelId="{1706C277-DC37-4908-8395-66BC1E0AF105}" type="presParOf" srcId="{164858C6-3C9B-4DA3-8D26-AFC543E51F87}" destId="{7A230517-633E-49FB-8B96-3EFE345DE445}" srcOrd="0" destOrd="0" presId="urn:microsoft.com/office/officeart/2005/8/layout/hierarchy1"/>
    <dgm:cxn modelId="{071895BA-AB22-484B-9A0C-61369286F060}" type="presParOf" srcId="{7A230517-633E-49FB-8B96-3EFE345DE445}" destId="{0BC80072-BC4F-4057-8BBB-508A4808D60C}" srcOrd="0" destOrd="0" presId="urn:microsoft.com/office/officeart/2005/8/layout/hierarchy1"/>
    <dgm:cxn modelId="{88735DD1-3C29-4228-859A-D256BCFD7773}" type="presParOf" srcId="{7A230517-633E-49FB-8B96-3EFE345DE445}" destId="{1516A9E2-2D33-48F1-AC9D-2131FCC82C73}" srcOrd="1" destOrd="0" presId="urn:microsoft.com/office/officeart/2005/8/layout/hierarchy1"/>
    <dgm:cxn modelId="{CDB25741-B58E-442E-AED9-C60A4058853B}" type="presParOf" srcId="{164858C6-3C9B-4DA3-8D26-AFC543E51F87}" destId="{EB5438A5-9547-4A99-B0E0-D82EEC688162}" srcOrd="1" destOrd="0" presId="urn:microsoft.com/office/officeart/2005/8/layout/hierarchy1"/>
    <dgm:cxn modelId="{D372F301-68EA-4363-903A-F55C41E0E964}" type="presParOf" srcId="{AAFF2E36-8AFA-4110-99C5-A0E1F0F8D245}" destId="{F7098698-4999-437E-82F0-3FA6DC25EA70}" srcOrd="4" destOrd="0" presId="urn:microsoft.com/office/officeart/2005/8/layout/hierarchy1"/>
    <dgm:cxn modelId="{E0739333-FA14-4405-9BA9-22DBCA40EF61}" type="presParOf" srcId="{AAFF2E36-8AFA-4110-99C5-A0E1F0F8D245}" destId="{0FEEC8ED-4CF8-40F5-B968-76477D432967}" srcOrd="5" destOrd="0" presId="urn:microsoft.com/office/officeart/2005/8/layout/hierarchy1"/>
    <dgm:cxn modelId="{E9A7AEE7-2BC5-4B6A-A63F-C8FEEB54CE58}" type="presParOf" srcId="{0FEEC8ED-4CF8-40F5-B968-76477D432967}" destId="{7CA2D685-481D-4ABB-BFA7-F1B6F7D90ECA}" srcOrd="0" destOrd="0" presId="urn:microsoft.com/office/officeart/2005/8/layout/hierarchy1"/>
    <dgm:cxn modelId="{E1614229-633F-4660-A973-AC3B68BE3801}" type="presParOf" srcId="{7CA2D685-481D-4ABB-BFA7-F1B6F7D90ECA}" destId="{BB59CFB1-AA06-4409-B64F-2FA4767F604D}" srcOrd="0" destOrd="0" presId="urn:microsoft.com/office/officeart/2005/8/layout/hierarchy1"/>
    <dgm:cxn modelId="{3042519F-CAF4-4B9B-8C8E-C33F538FF7ED}" type="presParOf" srcId="{7CA2D685-481D-4ABB-BFA7-F1B6F7D90ECA}" destId="{20BB1762-6350-4ACC-AFA6-070F57C376A6}" srcOrd="1" destOrd="0" presId="urn:microsoft.com/office/officeart/2005/8/layout/hierarchy1"/>
    <dgm:cxn modelId="{DE0344FA-F264-41F1-AD85-2EE1F8B544E6}" type="presParOf" srcId="{0FEEC8ED-4CF8-40F5-B968-76477D432967}" destId="{C124FC37-14E4-4D56-B699-A2D3ABDF0485}" srcOrd="1" destOrd="0" presId="urn:microsoft.com/office/officeart/2005/8/layout/hierarchy1"/>
    <dgm:cxn modelId="{C2002CB2-3E58-450D-8211-53F0186E93AF}" type="presParOf" srcId="{38E5BFD3-D704-4AB4-A88C-38E2089E7270}" destId="{7E9F7043-DE82-4B3D-80F3-AAE28100CD8C}" srcOrd="2" destOrd="0" presId="urn:microsoft.com/office/officeart/2005/8/layout/hierarchy1"/>
    <dgm:cxn modelId="{042122BD-7D00-4966-BAF1-3495D5E0C579}" type="presParOf" srcId="{38E5BFD3-D704-4AB4-A88C-38E2089E7270}" destId="{B36CA3D9-F163-44C5-9886-C6DB8E64D42A}" srcOrd="3" destOrd="0" presId="urn:microsoft.com/office/officeart/2005/8/layout/hierarchy1"/>
    <dgm:cxn modelId="{CB4B1DA5-F13B-44B3-B55C-084F29158BCD}" type="presParOf" srcId="{B36CA3D9-F163-44C5-9886-C6DB8E64D42A}" destId="{8B6949F3-0173-4692-AC24-C62A4E5922EC}" srcOrd="0" destOrd="0" presId="urn:microsoft.com/office/officeart/2005/8/layout/hierarchy1"/>
    <dgm:cxn modelId="{EB939E29-2011-40C2-A1AE-AAFE0E9E2D38}" type="presParOf" srcId="{8B6949F3-0173-4692-AC24-C62A4E5922EC}" destId="{BE6D92C4-33C8-4504-A7C4-3C739F39E236}" srcOrd="0" destOrd="0" presId="urn:microsoft.com/office/officeart/2005/8/layout/hierarchy1"/>
    <dgm:cxn modelId="{0261FE82-ED37-44E3-9701-4919EE8042A8}" type="presParOf" srcId="{8B6949F3-0173-4692-AC24-C62A4E5922EC}" destId="{5D05AD59-37BF-4C5C-9037-57D8514C2E29}" srcOrd="1" destOrd="0" presId="urn:microsoft.com/office/officeart/2005/8/layout/hierarchy1"/>
    <dgm:cxn modelId="{3E82A79A-AE3F-4546-9C2C-E30878DD7346}" type="presParOf" srcId="{B36CA3D9-F163-44C5-9886-C6DB8E64D42A}" destId="{8629CA8E-5AE2-46AB-BD82-B4F37B8BA584}" srcOrd="1" destOrd="0" presId="urn:microsoft.com/office/officeart/2005/8/layout/hierarchy1"/>
    <dgm:cxn modelId="{D0E92EF0-ED89-4E32-AF5F-4F7E91231146}" type="presParOf" srcId="{8629CA8E-5AE2-46AB-BD82-B4F37B8BA584}" destId="{86E20ABE-E3EB-43FF-AD7F-6D5465262821}" srcOrd="0" destOrd="0" presId="urn:microsoft.com/office/officeart/2005/8/layout/hierarchy1"/>
    <dgm:cxn modelId="{3DC0B516-E46F-4D6F-8F65-EB6D468A993A}" type="presParOf" srcId="{8629CA8E-5AE2-46AB-BD82-B4F37B8BA584}" destId="{67C727B9-33E7-43D6-8159-1C8554DB3723}" srcOrd="1" destOrd="0" presId="urn:microsoft.com/office/officeart/2005/8/layout/hierarchy1"/>
    <dgm:cxn modelId="{0EFBC4CB-9DF8-4186-9E99-E75D6F84F7CF}" type="presParOf" srcId="{67C727B9-33E7-43D6-8159-1C8554DB3723}" destId="{6E435DAC-5B3E-4530-9EBA-DAFB295C133B}" srcOrd="0" destOrd="0" presId="urn:microsoft.com/office/officeart/2005/8/layout/hierarchy1"/>
    <dgm:cxn modelId="{0F0E613B-9217-4BC8-93F2-E4D36CD5756E}" type="presParOf" srcId="{6E435DAC-5B3E-4530-9EBA-DAFB295C133B}" destId="{E6C67F42-24BF-416A-8960-1240EAD8FFEC}" srcOrd="0" destOrd="0" presId="urn:microsoft.com/office/officeart/2005/8/layout/hierarchy1"/>
    <dgm:cxn modelId="{07947117-34AC-416D-A09E-3DD2C3DF96EC}" type="presParOf" srcId="{6E435DAC-5B3E-4530-9EBA-DAFB295C133B}" destId="{E540DDAF-E766-4038-8064-165C107CA0DD}" srcOrd="1" destOrd="0" presId="urn:microsoft.com/office/officeart/2005/8/layout/hierarchy1"/>
    <dgm:cxn modelId="{DC03C84C-FDAB-4B22-AA53-AB7DF5360B11}" type="presParOf" srcId="{67C727B9-33E7-43D6-8159-1C8554DB3723}" destId="{313B8111-62AA-4D06-B309-878EBB1CB6D2}" srcOrd="1" destOrd="0" presId="urn:microsoft.com/office/officeart/2005/8/layout/hierarchy1"/>
    <dgm:cxn modelId="{43FBE3DB-0FC9-4423-84D5-AA531C24A2BE}" type="presParOf" srcId="{8629CA8E-5AE2-46AB-BD82-B4F37B8BA584}" destId="{90467D69-DD16-4C2B-A8F6-DAB7DC7C3211}" srcOrd="2" destOrd="0" presId="urn:microsoft.com/office/officeart/2005/8/layout/hierarchy1"/>
    <dgm:cxn modelId="{5C710C19-A56C-4517-AEB0-AB317E09736C}" type="presParOf" srcId="{8629CA8E-5AE2-46AB-BD82-B4F37B8BA584}" destId="{4436FCF8-9861-4A23-9699-550CA30F07A7}" srcOrd="3" destOrd="0" presId="urn:microsoft.com/office/officeart/2005/8/layout/hierarchy1"/>
    <dgm:cxn modelId="{EFC01823-55F6-4F96-B773-37DBDA9A853F}" type="presParOf" srcId="{4436FCF8-9861-4A23-9699-550CA30F07A7}" destId="{A0B5AAFE-7170-48BA-886C-A5509A32F397}" srcOrd="0" destOrd="0" presId="urn:microsoft.com/office/officeart/2005/8/layout/hierarchy1"/>
    <dgm:cxn modelId="{32CC1391-36C3-4416-B08C-AF654AD30D24}" type="presParOf" srcId="{A0B5AAFE-7170-48BA-886C-A5509A32F397}" destId="{CF20ACA7-1DB1-46A8-879A-D030844F78C3}" srcOrd="0" destOrd="0" presId="urn:microsoft.com/office/officeart/2005/8/layout/hierarchy1"/>
    <dgm:cxn modelId="{E6E76DA6-CA93-40F7-B617-83BD284EDFAA}" type="presParOf" srcId="{A0B5AAFE-7170-48BA-886C-A5509A32F397}" destId="{4750D054-2406-407D-9C89-F8C0899B8AD3}" srcOrd="1" destOrd="0" presId="urn:microsoft.com/office/officeart/2005/8/layout/hierarchy1"/>
    <dgm:cxn modelId="{FFAEBE22-0057-43BC-99B6-D902623851A9}" type="presParOf" srcId="{4436FCF8-9861-4A23-9699-550CA30F07A7}" destId="{B021EA43-6526-4100-9167-5F3DAB935E70}" srcOrd="1" destOrd="0" presId="urn:microsoft.com/office/officeart/2005/8/layout/hierarchy1"/>
    <dgm:cxn modelId="{0FEC31B0-9BB3-4925-B27E-3CEE8BD59799}" type="presParOf" srcId="{8629CA8E-5AE2-46AB-BD82-B4F37B8BA584}" destId="{A58CDEA3-338D-43FE-BA58-C159A83E240A}" srcOrd="4" destOrd="0" presId="urn:microsoft.com/office/officeart/2005/8/layout/hierarchy1"/>
    <dgm:cxn modelId="{2131560C-803B-4FCA-A67C-5ED90215A43D}" type="presParOf" srcId="{8629CA8E-5AE2-46AB-BD82-B4F37B8BA584}" destId="{BEC72EFB-68CD-4097-9B0B-07D61DA5CB22}" srcOrd="5" destOrd="0" presId="urn:microsoft.com/office/officeart/2005/8/layout/hierarchy1"/>
    <dgm:cxn modelId="{56D9CEB0-4F24-470A-8FA2-D4953D0DD2EC}" type="presParOf" srcId="{BEC72EFB-68CD-4097-9B0B-07D61DA5CB22}" destId="{0437C7F5-D952-475A-8372-14BA3492EDDD}" srcOrd="0" destOrd="0" presId="urn:microsoft.com/office/officeart/2005/8/layout/hierarchy1"/>
    <dgm:cxn modelId="{F2DF0194-11DE-415B-8018-3377758E6DF9}" type="presParOf" srcId="{0437C7F5-D952-475A-8372-14BA3492EDDD}" destId="{C9D43B09-FB6B-4B6E-B2C8-4218DE929E31}" srcOrd="0" destOrd="0" presId="urn:microsoft.com/office/officeart/2005/8/layout/hierarchy1"/>
    <dgm:cxn modelId="{9163C6E4-E0C8-4C7C-9183-107A9CA98ECC}" type="presParOf" srcId="{0437C7F5-D952-475A-8372-14BA3492EDDD}" destId="{7DA2FFC2-BF7D-41E9-923C-27D8DD6C5A28}" srcOrd="1" destOrd="0" presId="urn:microsoft.com/office/officeart/2005/8/layout/hierarchy1"/>
    <dgm:cxn modelId="{CC7845B9-4123-4367-BAD8-94729A25D146}" type="presParOf" srcId="{BEC72EFB-68CD-4097-9B0B-07D61DA5CB22}" destId="{C2B25D0F-272C-4A17-9774-03AEA51643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05F8F-7476-4521-94DB-9E9718915411}">
      <dsp:nvSpPr>
        <dsp:cNvPr id="0" name=""/>
        <dsp:cNvSpPr/>
      </dsp:nvSpPr>
      <dsp:spPr>
        <a:xfrm>
          <a:off x="2470930" y="2103782"/>
          <a:ext cx="524430" cy="99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215" y="0"/>
              </a:lnTo>
              <a:lnTo>
                <a:pt x="262215" y="999296"/>
              </a:lnTo>
              <a:lnTo>
                <a:pt x="524430" y="999296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04932" y="2575217"/>
        <a:ext cx="56427" cy="56427"/>
      </dsp:txXfrm>
    </dsp:sp>
    <dsp:sp modelId="{A113A8C3-9619-4832-82A1-50D091A63DBF}">
      <dsp:nvSpPr>
        <dsp:cNvPr id="0" name=""/>
        <dsp:cNvSpPr/>
      </dsp:nvSpPr>
      <dsp:spPr>
        <a:xfrm>
          <a:off x="2470930" y="2058062"/>
          <a:ext cx="524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430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20034" y="2090671"/>
        <a:ext cx="26221" cy="26221"/>
      </dsp:txXfrm>
    </dsp:sp>
    <dsp:sp modelId="{E551F5A1-C48D-480C-BC65-DCC85FAB5BAC}">
      <dsp:nvSpPr>
        <dsp:cNvPr id="0" name=""/>
        <dsp:cNvSpPr/>
      </dsp:nvSpPr>
      <dsp:spPr>
        <a:xfrm>
          <a:off x="2470930" y="1104485"/>
          <a:ext cx="524430" cy="999296"/>
        </a:xfrm>
        <a:custGeom>
          <a:avLst/>
          <a:gdLst/>
          <a:ahLst/>
          <a:cxnLst/>
          <a:rect l="0" t="0" r="0" b="0"/>
          <a:pathLst>
            <a:path>
              <a:moveTo>
                <a:pt x="0" y="999296"/>
              </a:moveTo>
              <a:lnTo>
                <a:pt x="262215" y="999296"/>
              </a:lnTo>
              <a:lnTo>
                <a:pt x="262215" y="0"/>
              </a:lnTo>
              <a:lnTo>
                <a:pt x="524430" y="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04932" y="1575920"/>
        <a:ext cx="56427" cy="56427"/>
      </dsp:txXfrm>
    </dsp:sp>
    <dsp:sp modelId="{9AB37189-C796-4258-AB16-7AA5580B018B}">
      <dsp:nvSpPr>
        <dsp:cNvPr id="0" name=""/>
        <dsp:cNvSpPr/>
      </dsp:nvSpPr>
      <dsp:spPr>
        <a:xfrm rot="16200000">
          <a:off x="-32570" y="1704063"/>
          <a:ext cx="4207565" cy="799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членистоногие</a:t>
          </a:r>
        </a:p>
      </dsp:txBody>
      <dsp:txXfrm>
        <a:off x="-32570" y="1704063"/>
        <a:ext cx="4207565" cy="799437"/>
      </dsp:txXfrm>
    </dsp:sp>
    <dsp:sp modelId="{1E29E778-39AF-4EDC-82A8-1FAB7AF4965D}">
      <dsp:nvSpPr>
        <dsp:cNvPr id="0" name=""/>
        <dsp:cNvSpPr/>
      </dsp:nvSpPr>
      <dsp:spPr>
        <a:xfrm>
          <a:off x="2995361" y="704767"/>
          <a:ext cx="4248545" cy="799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Насекомые</a:t>
          </a:r>
        </a:p>
      </dsp:txBody>
      <dsp:txXfrm>
        <a:off x="2995361" y="704767"/>
        <a:ext cx="4248545" cy="799437"/>
      </dsp:txXfrm>
    </dsp:sp>
    <dsp:sp modelId="{DF112127-9BEF-406B-A4D1-6557AA19524F}">
      <dsp:nvSpPr>
        <dsp:cNvPr id="0" name=""/>
        <dsp:cNvSpPr/>
      </dsp:nvSpPr>
      <dsp:spPr>
        <a:xfrm>
          <a:off x="2995361" y="1704063"/>
          <a:ext cx="4248545" cy="799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Паукообразные</a:t>
          </a:r>
        </a:p>
      </dsp:txBody>
      <dsp:txXfrm>
        <a:off x="2995361" y="1704063"/>
        <a:ext cx="4248545" cy="799437"/>
      </dsp:txXfrm>
    </dsp:sp>
    <dsp:sp modelId="{8E4378A9-56F7-4D5E-AC12-B7E331CE834B}">
      <dsp:nvSpPr>
        <dsp:cNvPr id="0" name=""/>
        <dsp:cNvSpPr/>
      </dsp:nvSpPr>
      <dsp:spPr>
        <a:xfrm>
          <a:off x="2995361" y="2703360"/>
          <a:ext cx="4248545" cy="799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Ракообразные</a:t>
          </a:r>
        </a:p>
      </dsp:txBody>
      <dsp:txXfrm>
        <a:off x="2995361" y="2703360"/>
        <a:ext cx="4248545" cy="799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7F651-AD8B-40E5-BD1F-29099A8F88E7}">
      <dsp:nvSpPr>
        <dsp:cNvPr id="0" name=""/>
        <dsp:cNvSpPr/>
      </dsp:nvSpPr>
      <dsp:spPr>
        <a:xfrm rot="16200000">
          <a:off x="-1458226" y="2264311"/>
          <a:ext cx="3672110" cy="77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85088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Полное превращение</a:t>
          </a:r>
        </a:p>
      </dsp:txBody>
      <dsp:txXfrm>
        <a:off x="-1458226" y="2264311"/>
        <a:ext cx="3672110" cy="776792"/>
      </dsp:txXfrm>
    </dsp:sp>
    <dsp:sp modelId="{F11D822E-24F8-48D5-A7E8-00C29F8C92A9}">
      <dsp:nvSpPr>
        <dsp:cNvPr id="0" name=""/>
        <dsp:cNvSpPr/>
      </dsp:nvSpPr>
      <dsp:spPr>
        <a:xfrm>
          <a:off x="1328363" y="0"/>
          <a:ext cx="2800985" cy="4295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8508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Тараканы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Полужесткокрылые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Прямокрылые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Стрекозы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Богомоловые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Вши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Равнокрылые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Подёнки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328363" y="0"/>
        <a:ext cx="2800985" cy="4295341"/>
      </dsp:txXfrm>
    </dsp:sp>
    <dsp:sp modelId="{0A8DF2A8-65F4-4FBB-90F5-572A9C5E647E}">
      <dsp:nvSpPr>
        <dsp:cNvPr id="0" name=""/>
        <dsp:cNvSpPr/>
      </dsp:nvSpPr>
      <dsp:spPr>
        <a:xfrm>
          <a:off x="0" y="28495"/>
          <a:ext cx="1358703" cy="1321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B5A0D-49BD-43E8-BD18-15BBC509220E}">
      <dsp:nvSpPr>
        <dsp:cNvPr id="0" name=""/>
        <dsp:cNvSpPr/>
      </dsp:nvSpPr>
      <dsp:spPr>
        <a:xfrm rot="16200000">
          <a:off x="3887400" y="2226792"/>
          <a:ext cx="3672110" cy="77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85088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Неполное превращение</a:t>
          </a:r>
        </a:p>
      </dsp:txBody>
      <dsp:txXfrm>
        <a:off x="3887400" y="2226792"/>
        <a:ext cx="3672110" cy="776792"/>
      </dsp:txXfrm>
    </dsp:sp>
    <dsp:sp modelId="{274E6CFE-DBC4-48C0-B6BB-3662F8361353}">
      <dsp:nvSpPr>
        <dsp:cNvPr id="0" name=""/>
        <dsp:cNvSpPr/>
      </dsp:nvSpPr>
      <dsp:spPr>
        <a:xfrm>
          <a:off x="6657735" y="0"/>
          <a:ext cx="3053897" cy="42839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8508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Жесткокрылые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Чешуекрылые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Перепончатокрылые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Двукрылые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Блохи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Ручейники</a:t>
          </a:r>
        </a:p>
      </dsp:txBody>
      <dsp:txXfrm>
        <a:off x="6657735" y="0"/>
        <a:ext cx="3053897" cy="4283994"/>
      </dsp:txXfrm>
    </dsp:sp>
    <dsp:sp modelId="{DE445784-5444-40E8-A339-6538949583A4}">
      <dsp:nvSpPr>
        <dsp:cNvPr id="0" name=""/>
        <dsp:cNvSpPr/>
      </dsp:nvSpPr>
      <dsp:spPr>
        <a:xfrm>
          <a:off x="5342407" y="2"/>
          <a:ext cx="1319739" cy="124620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DEA3-338D-43FE-BA58-C159A83E240A}">
      <dsp:nvSpPr>
        <dsp:cNvPr id="0" name=""/>
        <dsp:cNvSpPr/>
      </dsp:nvSpPr>
      <dsp:spPr>
        <a:xfrm>
          <a:off x="7178226" y="2981142"/>
          <a:ext cx="1627785" cy="38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60"/>
              </a:lnTo>
              <a:lnTo>
                <a:pt x="1627785" y="263960"/>
              </a:lnTo>
              <a:lnTo>
                <a:pt x="1627785" y="38733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67D69-DD16-4C2B-A8F6-DAB7DC7C3211}">
      <dsp:nvSpPr>
        <dsp:cNvPr id="0" name=""/>
        <dsp:cNvSpPr/>
      </dsp:nvSpPr>
      <dsp:spPr>
        <a:xfrm>
          <a:off x="7132506" y="2981142"/>
          <a:ext cx="91440" cy="387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33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20ABE-E3EB-43FF-AD7F-6D5465262821}">
      <dsp:nvSpPr>
        <dsp:cNvPr id="0" name=""/>
        <dsp:cNvSpPr/>
      </dsp:nvSpPr>
      <dsp:spPr>
        <a:xfrm>
          <a:off x="5550441" y="2981142"/>
          <a:ext cx="1627785" cy="387338"/>
        </a:xfrm>
        <a:custGeom>
          <a:avLst/>
          <a:gdLst/>
          <a:ahLst/>
          <a:cxnLst/>
          <a:rect l="0" t="0" r="0" b="0"/>
          <a:pathLst>
            <a:path>
              <a:moveTo>
                <a:pt x="1627785" y="0"/>
              </a:moveTo>
              <a:lnTo>
                <a:pt x="1627785" y="263960"/>
              </a:lnTo>
              <a:lnTo>
                <a:pt x="0" y="263960"/>
              </a:lnTo>
              <a:lnTo>
                <a:pt x="0" y="38733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F7043-DE82-4B3D-80F3-AAE28100CD8C}">
      <dsp:nvSpPr>
        <dsp:cNvPr id="0" name=""/>
        <dsp:cNvSpPr/>
      </dsp:nvSpPr>
      <dsp:spPr>
        <a:xfrm>
          <a:off x="4736549" y="1748095"/>
          <a:ext cx="2441677" cy="38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60"/>
              </a:lnTo>
              <a:lnTo>
                <a:pt x="2441677" y="263960"/>
              </a:lnTo>
              <a:lnTo>
                <a:pt x="2441677" y="387338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98698-4999-437E-82F0-3FA6DC25EA70}">
      <dsp:nvSpPr>
        <dsp:cNvPr id="0" name=""/>
        <dsp:cNvSpPr/>
      </dsp:nvSpPr>
      <dsp:spPr>
        <a:xfrm>
          <a:off x="2294871" y="2981142"/>
          <a:ext cx="1627785" cy="38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60"/>
              </a:lnTo>
              <a:lnTo>
                <a:pt x="1627785" y="263960"/>
              </a:lnTo>
              <a:lnTo>
                <a:pt x="1627785" y="38733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43868-DC18-4933-9370-B635F59BD50A}">
      <dsp:nvSpPr>
        <dsp:cNvPr id="0" name=""/>
        <dsp:cNvSpPr/>
      </dsp:nvSpPr>
      <dsp:spPr>
        <a:xfrm>
          <a:off x="2249151" y="2981142"/>
          <a:ext cx="91440" cy="387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33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EC407-DDC6-4AD6-994E-51772E5BD704}">
      <dsp:nvSpPr>
        <dsp:cNvPr id="0" name=""/>
        <dsp:cNvSpPr/>
      </dsp:nvSpPr>
      <dsp:spPr>
        <a:xfrm>
          <a:off x="667086" y="2981142"/>
          <a:ext cx="1627785" cy="387338"/>
        </a:xfrm>
        <a:custGeom>
          <a:avLst/>
          <a:gdLst/>
          <a:ahLst/>
          <a:cxnLst/>
          <a:rect l="0" t="0" r="0" b="0"/>
          <a:pathLst>
            <a:path>
              <a:moveTo>
                <a:pt x="1627785" y="0"/>
              </a:moveTo>
              <a:lnTo>
                <a:pt x="1627785" y="263960"/>
              </a:lnTo>
              <a:lnTo>
                <a:pt x="0" y="263960"/>
              </a:lnTo>
              <a:lnTo>
                <a:pt x="0" y="38733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565CB-B9E7-42E4-BE49-D79E40024611}">
      <dsp:nvSpPr>
        <dsp:cNvPr id="0" name=""/>
        <dsp:cNvSpPr/>
      </dsp:nvSpPr>
      <dsp:spPr>
        <a:xfrm>
          <a:off x="2294871" y="1748095"/>
          <a:ext cx="2441677" cy="387338"/>
        </a:xfrm>
        <a:custGeom>
          <a:avLst/>
          <a:gdLst/>
          <a:ahLst/>
          <a:cxnLst/>
          <a:rect l="0" t="0" r="0" b="0"/>
          <a:pathLst>
            <a:path>
              <a:moveTo>
                <a:pt x="2441677" y="0"/>
              </a:moveTo>
              <a:lnTo>
                <a:pt x="2441677" y="263960"/>
              </a:lnTo>
              <a:lnTo>
                <a:pt x="0" y="263960"/>
              </a:lnTo>
              <a:lnTo>
                <a:pt x="0" y="387338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09315-7052-44E3-8758-71FA52835EDD}">
      <dsp:nvSpPr>
        <dsp:cNvPr id="0" name=""/>
        <dsp:cNvSpPr/>
      </dsp:nvSpPr>
      <dsp:spPr>
        <a:xfrm>
          <a:off x="3628891" y="455768"/>
          <a:ext cx="2215316" cy="12923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A7A93-0913-4A5A-8590-F864AF2C37A1}">
      <dsp:nvSpPr>
        <dsp:cNvPr id="0" name=""/>
        <dsp:cNvSpPr/>
      </dsp:nvSpPr>
      <dsp:spPr>
        <a:xfrm>
          <a:off x="3776871" y="596349"/>
          <a:ext cx="2215316" cy="1292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Ракообразные</a:t>
          </a:r>
        </a:p>
      </dsp:txBody>
      <dsp:txXfrm>
        <a:off x="3814722" y="634200"/>
        <a:ext cx="2139614" cy="1216624"/>
      </dsp:txXfrm>
    </dsp:sp>
    <dsp:sp modelId="{9B52D2F4-02CF-4331-9324-41C80632AEBC}">
      <dsp:nvSpPr>
        <dsp:cNvPr id="0" name=""/>
        <dsp:cNvSpPr/>
      </dsp:nvSpPr>
      <dsp:spPr>
        <a:xfrm>
          <a:off x="1628959" y="2135433"/>
          <a:ext cx="1331824" cy="8457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DF655-8E27-4C83-B4AF-EB9561F946F3}">
      <dsp:nvSpPr>
        <dsp:cNvPr id="0" name=""/>
        <dsp:cNvSpPr/>
      </dsp:nvSpPr>
      <dsp:spPr>
        <a:xfrm>
          <a:off x="1776940" y="2276015"/>
          <a:ext cx="1331824" cy="84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Низшие</a:t>
          </a:r>
        </a:p>
      </dsp:txBody>
      <dsp:txXfrm>
        <a:off x="1801710" y="2300785"/>
        <a:ext cx="1282284" cy="796168"/>
      </dsp:txXfrm>
    </dsp:sp>
    <dsp:sp modelId="{CA0F80B0-A45D-4BBC-848B-75EAE7F7341A}">
      <dsp:nvSpPr>
        <dsp:cNvPr id="0" name=""/>
        <dsp:cNvSpPr/>
      </dsp:nvSpPr>
      <dsp:spPr>
        <a:xfrm>
          <a:off x="1174" y="3368481"/>
          <a:ext cx="1331824" cy="845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C4F26-ACD5-4768-847C-200BC4219577}">
      <dsp:nvSpPr>
        <dsp:cNvPr id="0" name=""/>
        <dsp:cNvSpPr/>
      </dsp:nvSpPr>
      <dsp:spPr>
        <a:xfrm>
          <a:off x="149154" y="3509062"/>
          <a:ext cx="1331824" cy="84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Листоногие</a:t>
          </a: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(дафния)</a:t>
          </a:r>
        </a:p>
      </dsp:txBody>
      <dsp:txXfrm>
        <a:off x="173924" y="3533832"/>
        <a:ext cx="1282284" cy="796168"/>
      </dsp:txXfrm>
    </dsp:sp>
    <dsp:sp modelId="{0BC80072-BC4F-4057-8BBB-508A4808D60C}">
      <dsp:nvSpPr>
        <dsp:cNvPr id="0" name=""/>
        <dsp:cNvSpPr/>
      </dsp:nvSpPr>
      <dsp:spPr>
        <a:xfrm>
          <a:off x="1628959" y="3368481"/>
          <a:ext cx="1331824" cy="845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6A9E2-2D33-48F1-AC9D-2131FCC82C73}">
      <dsp:nvSpPr>
        <dsp:cNvPr id="0" name=""/>
        <dsp:cNvSpPr/>
      </dsp:nvSpPr>
      <dsp:spPr>
        <a:xfrm>
          <a:off x="1776940" y="3509062"/>
          <a:ext cx="1331824" cy="84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Веслоногие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(циклоп)</a:t>
          </a:r>
        </a:p>
      </dsp:txBody>
      <dsp:txXfrm>
        <a:off x="1801710" y="3533832"/>
        <a:ext cx="1282284" cy="796168"/>
      </dsp:txXfrm>
    </dsp:sp>
    <dsp:sp modelId="{BB59CFB1-AA06-4409-B64F-2FA4767F604D}">
      <dsp:nvSpPr>
        <dsp:cNvPr id="0" name=""/>
        <dsp:cNvSpPr/>
      </dsp:nvSpPr>
      <dsp:spPr>
        <a:xfrm>
          <a:off x="3256744" y="3368481"/>
          <a:ext cx="1331824" cy="845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B1762-6350-4ACC-AFA6-070F57C376A6}">
      <dsp:nvSpPr>
        <dsp:cNvPr id="0" name=""/>
        <dsp:cNvSpPr/>
      </dsp:nvSpPr>
      <dsp:spPr>
        <a:xfrm>
          <a:off x="3404725" y="3509062"/>
          <a:ext cx="1331824" cy="84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Усоногии</a:t>
          </a: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(морской желудь)</a:t>
          </a:r>
        </a:p>
      </dsp:txBody>
      <dsp:txXfrm>
        <a:off x="3429495" y="3533832"/>
        <a:ext cx="1282284" cy="796168"/>
      </dsp:txXfrm>
    </dsp:sp>
    <dsp:sp modelId="{BE6D92C4-33C8-4504-A7C4-3C739F39E236}">
      <dsp:nvSpPr>
        <dsp:cNvPr id="0" name=""/>
        <dsp:cNvSpPr/>
      </dsp:nvSpPr>
      <dsp:spPr>
        <a:xfrm>
          <a:off x="6512314" y="2135433"/>
          <a:ext cx="1331824" cy="8457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5AD59-37BF-4C5C-9037-57D8514C2E29}">
      <dsp:nvSpPr>
        <dsp:cNvPr id="0" name=""/>
        <dsp:cNvSpPr/>
      </dsp:nvSpPr>
      <dsp:spPr>
        <a:xfrm>
          <a:off x="6660295" y="2276015"/>
          <a:ext cx="1331824" cy="84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Высшие</a:t>
          </a:r>
        </a:p>
      </dsp:txBody>
      <dsp:txXfrm>
        <a:off x="6685065" y="2300785"/>
        <a:ext cx="1282284" cy="796168"/>
      </dsp:txXfrm>
    </dsp:sp>
    <dsp:sp modelId="{E6C67F42-24BF-416A-8960-1240EAD8FFEC}">
      <dsp:nvSpPr>
        <dsp:cNvPr id="0" name=""/>
        <dsp:cNvSpPr/>
      </dsp:nvSpPr>
      <dsp:spPr>
        <a:xfrm>
          <a:off x="4884529" y="3368481"/>
          <a:ext cx="1331824" cy="845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0DDAF-E766-4038-8064-165C107CA0DD}">
      <dsp:nvSpPr>
        <dsp:cNvPr id="0" name=""/>
        <dsp:cNvSpPr/>
      </dsp:nvSpPr>
      <dsp:spPr>
        <a:xfrm>
          <a:off x="5032510" y="3509062"/>
          <a:ext cx="1331824" cy="84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Равноногие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(мокрицы)</a:t>
          </a:r>
        </a:p>
      </dsp:txBody>
      <dsp:txXfrm>
        <a:off x="5057280" y="3533832"/>
        <a:ext cx="1282284" cy="796168"/>
      </dsp:txXfrm>
    </dsp:sp>
    <dsp:sp modelId="{CF20ACA7-1DB1-46A8-879A-D030844F78C3}">
      <dsp:nvSpPr>
        <dsp:cNvPr id="0" name=""/>
        <dsp:cNvSpPr/>
      </dsp:nvSpPr>
      <dsp:spPr>
        <a:xfrm>
          <a:off x="6512314" y="3368481"/>
          <a:ext cx="1331824" cy="845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0D054-2406-407D-9C89-F8C0899B8AD3}">
      <dsp:nvSpPr>
        <dsp:cNvPr id="0" name=""/>
        <dsp:cNvSpPr/>
      </dsp:nvSpPr>
      <dsp:spPr>
        <a:xfrm>
          <a:off x="6660295" y="3509062"/>
          <a:ext cx="1331824" cy="84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Разноногие</a:t>
          </a: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(бокоплав)</a:t>
          </a:r>
        </a:p>
      </dsp:txBody>
      <dsp:txXfrm>
        <a:off x="6685065" y="3533832"/>
        <a:ext cx="1282284" cy="796168"/>
      </dsp:txXfrm>
    </dsp:sp>
    <dsp:sp modelId="{C9D43B09-FB6B-4B6E-B2C8-4218DE929E31}">
      <dsp:nvSpPr>
        <dsp:cNvPr id="0" name=""/>
        <dsp:cNvSpPr/>
      </dsp:nvSpPr>
      <dsp:spPr>
        <a:xfrm>
          <a:off x="8140099" y="3368481"/>
          <a:ext cx="1331824" cy="845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2FFC2-BF7D-41E9-923C-27D8DD6C5A28}">
      <dsp:nvSpPr>
        <dsp:cNvPr id="0" name=""/>
        <dsp:cNvSpPr/>
      </dsp:nvSpPr>
      <dsp:spPr>
        <a:xfrm>
          <a:off x="8288080" y="3509062"/>
          <a:ext cx="1331824" cy="84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Десятиногие</a:t>
          </a:r>
        </a:p>
      </dsp:txBody>
      <dsp:txXfrm>
        <a:off x="8312850" y="3533832"/>
        <a:ext cx="1282284" cy="796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ru.wikipedia.org/wiki/Ephemeridae" TargetMode="External"/><Relationship Id="rId3" Type="http://schemas.openxmlformats.org/officeDocument/2006/relationships/hyperlink" Target="https://ru.wikipedia.org/wiki/Orthetrum_coerulescens" TargetMode="External"/><Relationship Id="rId7" Type="http://schemas.openxmlformats.org/officeDocument/2006/relationships/hyperlink" Target="https://www.flickr.com/photos/64837227@N06/6105857292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s://www.pesticidy.ru/%D0%A7%D0%B5%D1%88%D1%83%D0%B9%D0%BD%D0%B8%D1%86%D0%B0_%D0%BE%D0%B1%D1%8B%D0%BA%D0%BD%D0%BE%D0%B2%D0%B5%D0%BD%D0%BD%D0%B0%D1%8F" TargetMode="External"/><Relationship Id="rId5" Type="http://schemas.openxmlformats.org/officeDocument/2006/relationships/hyperlink" Target="http://www.pesticidy.ru/%D0%92%D0%BE%D1%88%D1%8C_%D0%B3%D0%BE%D0%BB%D0%BE%D0%B2%D0%BD%D0%B0%D1%8F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hyperlink" Target="https://ru.wikipedia.org/wiki/%D0%A8%D0%BC%D0%B5%D0%BB%D0%B8-%D0%BA%D1%83%D0%BA%D1%83%D1%88%D0%BA%D0%B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0%D1%84%D0%BD%D0%B8%D0%B8" TargetMode="External"/><Relationship Id="rId13" Type="http://schemas.openxmlformats.org/officeDocument/2006/relationships/image" Target="../media/image12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12" Type="http://schemas.openxmlformats.org/officeDocument/2006/relationships/hyperlink" Target="https://ru.wikipedia.org/wiki/%D0%9C%D0%BE%D1%80%D1%81%D0%BA%D0%B8%D0%B5_%D0%B6%D1%91%D0%BB%D1%83%D0%B4%D0%B8" TargetMode="External"/><Relationship Id="rId2" Type="http://schemas.openxmlformats.org/officeDocument/2006/relationships/diagramData" Target="../diagrams/data3.xml"/><Relationship Id="rId16" Type="http://schemas.openxmlformats.org/officeDocument/2006/relationships/hyperlink" Target="https://sv.wikipedia.org/wiki/Bathyporeia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1.jp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3.jpg"/><Relationship Id="rId10" Type="http://schemas.openxmlformats.org/officeDocument/2006/relationships/hyperlink" Target="https://commons.wikimedia.org/wiki/File:Cyclops_strenuus.jpg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g"/><Relationship Id="rId14" Type="http://schemas.openxmlformats.org/officeDocument/2006/relationships/hyperlink" Target="http://ru.wikipedia.org/wiki/%D0%9C%D0%BE%D0%BA%D1%80%D0%B8%D1%86%D0%B0_%D0%A0%D0%B5%D0%BE%D0%BC%D1%8E%D1%80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hyperlink" Target="http://ru.wikipedia.org/wiki/homarus_americanus" TargetMode="External"/><Relationship Id="rId3" Type="http://schemas.openxmlformats.org/officeDocument/2006/relationships/hyperlink" Target="https://ru.wikipedia.org/wiki/Diogenes_pugilator" TargetMode="External"/><Relationship Id="rId7" Type="http://schemas.openxmlformats.org/officeDocument/2006/relationships/hyperlink" Target="https://ru.wikipedia.org/wiki/Decapoda" TargetMode="External"/><Relationship Id="rId12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hyperlink" Target="https://ru.m.wikipedia.org/wiki/Potamon_fluviatile" TargetMode="External"/><Relationship Id="rId5" Type="http://schemas.openxmlformats.org/officeDocument/2006/relationships/hyperlink" Target="https://ru.wikipedia.org/wiki/%D0%9A%D1%80%D0%B0%D0%B1_%D0%94%D0%B5%D1%80%D1%8E%D0%B3%D0%B8%D0%BD%D0%B0" TargetMode="External"/><Relationship Id="rId10" Type="http://schemas.openxmlformats.org/officeDocument/2006/relationships/image" Target="../media/image18.jpg"/><Relationship Id="rId4" Type="http://schemas.openxmlformats.org/officeDocument/2006/relationships/image" Target="../media/image15.jpg"/><Relationship Id="rId9" Type="http://schemas.openxmlformats.org/officeDocument/2006/relationships/hyperlink" Target="https://ru.wikipedia.org/wiki/Dendrobranchi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3%D0%BA%D0%B8-%D1%81%D0%BA%D0%B0%D0%BA%D1%83%D0%BD%D1%8B" TargetMode="External"/><Relationship Id="rId7" Type="http://schemas.openxmlformats.org/officeDocument/2006/relationships/hyperlink" Target="https://bg.wikipedia.org/wiki/Pandinus_imperato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www.pesticidy.ru/%D0%9A%D0%BB%D0%B5%D1%89_%D0%B5%D0%B2%D1%80%D0%BE%D0%BF%D0%B5%D0%B9%D1%81%D0%BA%D0%B8%D0%B9_%D0%BB%D0%B5%D1%81%D0%BD%D0%BE%D0%B9" TargetMode="Externa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96137-CD96-4857-B749-2A7A6E1EA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Членистоногие.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485D66-CF42-4F0C-8368-71DA30843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Разнообразие.</a:t>
            </a:r>
          </a:p>
        </p:txBody>
      </p:sp>
    </p:spTree>
    <p:extLst>
      <p:ext uri="{BB962C8B-B14F-4D97-AF65-F5344CB8AC3E}">
        <p14:creationId xmlns:p14="http://schemas.microsoft.com/office/powerpoint/2010/main" val="198516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33001-E27E-4402-A814-3FA7BFD4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16835"/>
            <a:ext cx="8911687" cy="1388165"/>
          </a:xfrm>
        </p:spPr>
        <p:txBody>
          <a:bodyPr>
            <a:normAutofit/>
          </a:bodyPr>
          <a:lstStyle/>
          <a:p>
            <a:r>
              <a:rPr lang="ru-RU" dirty="0"/>
              <a:t>Членистоногие делятся на 3 крупных группы.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AE2D31-196A-44CC-AC87-2E1F09AFE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1990"/>
              </p:ext>
            </p:extLst>
          </p:nvPr>
        </p:nvGraphicFramePr>
        <p:xfrm>
          <a:off x="2589213" y="2133599"/>
          <a:ext cx="8915400" cy="420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28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D09CD-6107-4E40-AD6F-FB5A3317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Насекомые делятся на множество групп.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530A07C-E3C1-44E8-8229-67DC56F28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304967"/>
              </p:ext>
            </p:extLst>
          </p:nvPr>
        </p:nvGraphicFramePr>
        <p:xfrm>
          <a:off x="2107095" y="1905000"/>
          <a:ext cx="9720144" cy="470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85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21616FC-0A61-4EF9-95C2-F2598DC12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6260" y="1345168"/>
            <a:ext cx="4241228" cy="282748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341B48-C60C-4BB5-9016-C6233C563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76085" y="307820"/>
            <a:ext cx="3034415" cy="30344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0B3C5C-C624-4B64-8543-9663EA960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3095" y="505112"/>
            <a:ext cx="3517230" cy="26398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9941026-D44D-4931-9A6A-90A88E6CE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0651" y="3767222"/>
            <a:ext cx="3034415" cy="28855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8468CD1-278F-437F-A630-3174287B3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375066" y="3479358"/>
            <a:ext cx="4045888" cy="30344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BC6BFB-82EE-44A4-B68B-6394B1D8B9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414891" y="3144942"/>
            <a:ext cx="4163509" cy="27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0C486BC-32A5-4F4A-BC80-80867AFD2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152151"/>
              </p:ext>
            </p:extLst>
          </p:nvPr>
        </p:nvGraphicFramePr>
        <p:xfrm>
          <a:off x="1563756" y="0"/>
          <a:ext cx="9621079" cy="481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2E070C-FD98-43BD-B96E-3BC7D9394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60904" y="4490828"/>
            <a:ext cx="1125128" cy="12846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D2DD22-01D6-406C-980D-D4DC053297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16200000">
            <a:off x="2820525" y="5090587"/>
            <a:ext cx="2324649" cy="1125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89DACD-332D-4364-95B8-4461FC19CC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725840" y="4573215"/>
            <a:ext cx="1579901" cy="16167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0B1F48-1A1E-4ECF-A29E-C0397BD523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374295" y="4490827"/>
            <a:ext cx="1736617" cy="119269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C85F4E-5000-4BBB-B1F1-DB761C1F83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79466" y="4434661"/>
            <a:ext cx="1524000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222CD-7A2A-489D-A3A4-2650C546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Десятиногие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BBCB2-47D3-45BC-A49E-94ACF86E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830" y="2282311"/>
            <a:ext cx="8915400" cy="3777622"/>
          </a:xfrm>
        </p:spPr>
        <p:txBody>
          <a:bodyPr/>
          <a:lstStyle/>
          <a:p>
            <a:r>
              <a:rPr lang="ru-RU" dirty="0"/>
              <a:t>Рак</a:t>
            </a:r>
          </a:p>
          <a:p>
            <a:r>
              <a:rPr lang="ru-RU" dirty="0"/>
              <a:t>Омар</a:t>
            </a:r>
          </a:p>
          <a:p>
            <a:r>
              <a:rPr lang="ru-RU" dirty="0"/>
              <a:t>Лангуст</a:t>
            </a:r>
          </a:p>
          <a:p>
            <a:r>
              <a:rPr lang="ru-RU" dirty="0"/>
              <a:t>Краб</a:t>
            </a:r>
          </a:p>
          <a:p>
            <a:r>
              <a:rPr lang="ru-RU" dirty="0"/>
              <a:t>Креветка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380CB-7BBC-4ECA-B2E7-39DA57691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3911" y="4465804"/>
            <a:ext cx="2843081" cy="21271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1833A5-73F9-40A9-8790-CE808417B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38143" y="4400124"/>
            <a:ext cx="2843081" cy="21323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2F68FF-17D3-486D-90B1-1AE7CF4F7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08052" y="2322628"/>
            <a:ext cx="3306995" cy="22074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E114ED-83D3-40EE-97DE-84CA38634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89042" y="3640404"/>
            <a:ext cx="3449092" cy="2207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32657B-5DBB-48C0-B799-768D9401A4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206766" y="1328634"/>
            <a:ext cx="2843081" cy="20977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978795-7A62-4818-A1C4-E9998E785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843000" y="794444"/>
            <a:ext cx="2234339" cy="29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54AA-5FCB-4C3D-A6E4-25FD527F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Паукообразные представлены в первую очередь пауками, клещами и скорпионами.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E719EE-B107-4D4A-A071-B3ACB0190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8561" y="2262809"/>
            <a:ext cx="3494522" cy="3718754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2907E5-EB34-4B90-B64B-9B32FB2CD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75150" y="4316151"/>
            <a:ext cx="3241700" cy="2431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5945CC-301D-4A2D-8C10-42699F4B3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48768" y="1876467"/>
            <a:ext cx="4080014" cy="27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1659</TotalTime>
  <Words>81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Членистоногие.</vt:lpstr>
      <vt:lpstr>Членистоногие делятся на 3 крупных группы.</vt:lpstr>
      <vt:lpstr>Насекомые делятся на множество групп. </vt:lpstr>
      <vt:lpstr>Презентация PowerPoint</vt:lpstr>
      <vt:lpstr>Презентация PowerPoint</vt:lpstr>
      <vt:lpstr>Десятиногие</vt:lpstr>
      <vt:lpstr>Паукообразные представлены в первую очередь пауками, клещами и скорпионами.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Членистоногие.</dc:title>
  <dc:creator>Анна Румянцева</dc:creator>
  <cp:lastModifiedBy>Анна Румянцева</cp:lastModifiedBy>
  <cp:revision>7</cp:revision>
  <dcterms:created xsi:type="dcterms:W3CDTF">2021-04-21T08:04:49Z</dcterms:created>
  <dcterms:modified xsi:type="dcterms:W3CDTF">2021-04-22T11:43:51Z</dcterms:modified>
</cp:coreProperties>
</file>