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19"/>
  </p:notesMasterIdLst>
  <p:sldIdLst>
    <p:sldId id="289" r:id="rId2"/>
    <p:sldId id="272" r:id="rId3"/>
    <p:sldId id="273" r:id="rId4"/>
    <p:sldId id="274" r:id="rId5"/>
    <p:sldId id="287" r:id="rId6"/>
    <p:sldId id="275" r:id="rId7"/>
    <p:sldId id="276" r:id="rId8"/>
    <p:sldId id="277" r:id="rId9"/>
    <p:sldId id="278" r:id="rId10"/>
    <p:sldId id="279" r:id="rId11"/>
    <p:sldId id="280" r:id="rId12"/>
    <p:sldId id="282" r:id="rId13"/>
    <p:sldId id="281" r:id="rId14"/>
    <p:sldId id="270" r:id="rId15"/>
    <p:sldId id="267" r:id="rId16"/>
    <p:sldId id="286" r:id="rId17"/>
    <p:sldId id="285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713" autoAdjust="0"/>
  </p:normalViewPr>
  <p:slideViewPr>
    <p:cSldViewPr snapToGrid="0">
      <p:cViewPr varScale="1">
        <p:scale>
          <a:sx n="42" d="100"/>
          <a:sy n="42" d="100"/>
        </p:scale>
        <p:origin x="35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2" d="100"/>
          <a:sy n="52" d="100"/>
        </p:scale>
        <p:origin x="268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E2EED4-C691-4E0C-8DB9-702858C60BF9}" type="datetimeFigureOut">
              <a:rPr lang="ru-RU" smtClean="0"/>
              <a:t>13.09.2021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F04E0-B7F6-4B72-8855-D51CB3FBF6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2483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DF04E0-B7F6-4B72-8855-D51CB3FBF6B9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91012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CB8BF-1BBE-4F0E-9794-146D055B3584}" type="datetimeFigureOut">
              <a:rPr lang="ru-RU" smtClean="0"/>
              <a:t>13.09.2021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03C14-7D15-4F78-80C8-8A45EBD1A1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5097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CB8BF-1BBE-4F0E-9794-146D055B3584}" type="datetimeFigureOut">
              <a:rPr lang="ru-RU" smtClean="0"/>
              <a:t>13.09.2021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03C14-7D15-4F78-80C8-8A45EBD1A1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8362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CB8BF-1BBE-4F0E-9794-146D055B3584}" type="datetimeFigureOut">
              <a:rPr lang="ru-RU" smtClean="0"/>
              <a:t>13.09.2021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03C14-7D15-4F78-80C8-8A45EBD1A1F5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468521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CB8BF-1BBE-4F0E-9794-146D055B3584}" type="datetimeFigureOut">
              <a:rPr lang="ru-RU" smtClean="0"/>
              <a:t>13.09.2021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03C14-7D15-4F78-80C8-8A45EBD1A1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55895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CB8BF-1BBE-4F0E-9794-146D055B3584}" type="datetimeFigureOut">
              <a:rPr lang="ru-RU" smtClean="0"/>
              <a:t>13.09.2021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03C14-7D15-4F78-80C8-8A45EBD1A1F5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500905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CB8BF-1BBE-4F0E-9794-146D055B3584}" type="datetimeFigureOut">
              <a:rPr lang="ru-RU" smtClean="0"/>
              <a:t>13.09.2021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03C14-7D15-4F78-80C8-8A45EBD1A1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22390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CB8BF-1BBE-4F0E-9794-146D055B3584}" type="datetimeFigureOut">
              <a:rPr lang="ru-RU" smtClean="0"/>
              <a:t>13.09.2021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03C14-7D15-4F78-80C8-8A45EBD1A1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34140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CB8BF-1BBE-4F0E-9794-146D055B3584}" type="datetimeFigureOut">
              <a:rPr lang="ru-RU" smtClean="0"/>
              <a:t>13.09.2021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03C14-7D15-4F78-80C8-8A45EBD1A1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8882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CB8BF-1BBE-4F0E-9794-146D055B3584}" type="datetimeFigureOut">
              <a:rPr lang="ru-RU" smtClean="0"/>
              <a:t>13.09.2021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03C14-7D15-4F78-80C8-8A45EBD1A1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710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CB8BF-1BBE-4F0E-9794-146D055B3584}" type="datetimeFigureOut">
              <a:rPr lang="ru-RU" smtClean="0"/>
              <a:t>13.09.2021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03C14-7D15-4F78-80C8-8A45EBD1A1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4447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CB8BF-1BBE-4F0E-9794-146D055B3584}" type="datetimeFigureOut">
              <a:rPr lang="ru-RU" smtClean="0"/>
              <a:t>13.09.2021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03C14-7D15-4F78-80C8-8A45EBD1A1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3643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CB8BF-1BBE-4F0E-9794-146D055B3584}" type="datetimeFigureOut">
              <a:rPr lang="ru-RU" smtClean="0"/>
              <a:t>13.09.2021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03C14-7D15-4F78-80C8-8A45EBD1A1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2966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CB8BF-1BBE-4F0E-9794-146D055B3584}" type="datetimeFigureOut">
              <a:rPr lang="ru-RU" smtClean="0"/>
              <a:t>13.09.2021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03C14-7D15-4F78-80C8-8A45EBD1A1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73274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CB8BF-1BBE-4F0E-9794-146D055B3584}" type="datetimeFigureOut">
              <a:rPr lang="ru-RU" smtClean="0"/>
              <a:t>13.09.2021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03C14-7D15-4F78-80C8-8A45EBD1A1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3554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CB8BF-1BBE-4F0E-9794-146D055B3584}" type="datetimeFigureOut">
              <a:rPr lang="ru-RU" smtClean="0"/>
              <a:t>13.09.2021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03C14-7D15-4F78-80C8-8A45EBD1A1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03937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03C14-7D15-4F78-80C8-8A45EBD1A1F5}" type="slidenum">
              <a:rPr lang="ru-RU" smtClean="0"/>
              <a:t>‹#›</a:t>
            </a:fld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CB8BF-1BBE-4F0E-9794-146D055B3584}" type="datetimeFigureOut">
              <a:rPr lang="ru-RU" smtClean="0"/>
              <a:t>13.09.2021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74109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FCB8BF-1BBE-4F0E-9794-146D055B3584}" type="datetimeFigureOut">
              <a:rPr lang="ru-RU" smtClean="0"/>
              <a:t>13.09.2021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FE03C14-7D15-4F78-80C8-8A45EBD1A1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8005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34434" y="1371600"/>
            <a:ext cx="8596667" cy="331470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tx1"/>
                </a:solidFill>
                <a:latin typeface="+mj-lt"/>
              </a:rPr>
              <a:t>Проектно-исследовательская работа по растениеводству на тему </a:t>
            </a:r>
            <a:r>
              <a:rPr lang="ru-RU" sz="4800" b="1" dirty="0" smtClean="0">
                <a:solidFill>
                  <a:srgbClr val="FF0000"/>
                </a:solidFill>
                <a:latin typeface="+mj-lt"/>
              </a:rPr>
              <a:t>«Растения - хищники»</a:t>
            </a:r>
            <a:endParaRPr lang="ru-RU" sz="48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104281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9508" y="359764"/>
            <a:ext cx="8364513" cy="1738860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Приклеивающие </a:t>
            </a:r>
            <a:r>
              <a:rPr lang="ru-RU" b="1" dirty="0" smtClean="0">
                <a:solidFill>
                  <a:schemeClr val="tx1"/>
                </a:solidFill>
              </a:rPr>
              <a:t>растения-хищники</a:t>
            </a:r>
            <a:r>
              <a:rPr lang="ru-RU" b="1" dirty="0">
                <a:solidFill>
                  <a:schemeClr val="tx1"/>
                </a:solidFill>
              </a:rPr>
              <a:t>.</a:t>
            </a:r>
            <a:br>
              <a:rPr lang="ru-RU" b="1" dirty="0">
                <a:solidFill>
                  <a:schemeClr val="tx1"/>
                </a:solidFill>
              </a:rPr>
            </a:br>
            <a:r>
              <a:rPr lang="ru-RU" b="1" dirty="0">
                <a:solidFill>
                  <a:srgbClr val="C00000"/>
                </a:solidFill>
              </a:rPr>
              <a:t>Р</a:t>
            </a:r>
            <a:r>
              <a:rPr lang="ru-RU" b="1" dirty="0" smtClean="0">
                <a:solidFill>
                  <a:srgbClr val="C00000"/>
                </a:solidFill>
              </a:rPr>
              <a:t>осянка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3890" y="1783831"/>
            <a:ext cx="6597306" cy="4347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2389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4479" y="749508"/>
            <a:ext cx="8034727" cy="5111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731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519" y="539645"/>
            <a:ext cx="8349520" cy="518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216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4498" y="609599"/>
            <a:ext cx="8509504" cy="162393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Просто ждущие – это пассивные </a:t>
            </a:r>
            <a:r>
              <a:rPr lang="ru-RU" b="1" dirty="0" smtClean="0">
                <a:solidFill>
                  <a:schemeClr val="tx1"/>
                </a:solidFill>
              </a:rPr>
              <a:t>растения-хищники.</a:t>
            </a:r>
            <a:br>
              <a:rPr lang="ru-RU" b="1" dirty="0" smtClean="0">
                <a:solidFill>
                  <a:schemeClr val="tx1"/>
                </a:solidFill>
              </a:rPr>
            </a:b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 smtClean="0">
                <a:solidFill>
                  <a:srgbClr val="C00000"/>
                </a:solidFill>
              </a:rPr>
              <a:t>Пузырчатка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50985" y="2533338"/>
            <a:ext cx="7064148" cy="3628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20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816" y="880360"/>
            <a:ext cx="7620000" cy="506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530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3309" y="569627"/>
            <a:ext cx="8320789" cy="5095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37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708878"/>
            <a:ext cx="8596668" cy="3072983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Вывод: </a:t>
            </a:r>
            <a:r>
              <a:rPr lang="ru-RU" b="1" dirty="0" smtClean="0">
                <a:solidFill>
                  <a:schemeClr val="tx1"/>
                </a:solidFill>
              </a:rPr>
              <a:t>растения «поедают» насекомых исключительно для того, чтобы выжить.</a:t>
            </a:r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5841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8760" y="2278505"/>
            <a:ext cx="7300210" cy="1678897"/>
          </a:xfrm>
        </p:spPr>
        <p:txBody>
          <a:bodyPr/>
          <a:lstStyle/>
          <a:p>
            <a:r>
              <a:rPr lang="ru-RU" dirty="0" smtClean="0"/>
              <a:t>	</a:t>
            </a:r>
            <a:r>
              <a:rPr lang="ru-RU" sz="4400" b="1" dirty="0" smtClean="0">
                <a:solidFill>
                  <a:srgbClr val="FF0000"/>
                </a:solidFill>
              </a:rPr>
              <a:t>Спасибо за внимание!</a:t>
            </a:r>
            <a:endParaRPr lang="ru-RU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042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9370" y="419725"/>
            <a:ext cx="8214610" cy="5516379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</a:rPr>
              <a:t/>
            </a:r>
            <a:br>
              <a:rPr lang="ru-RU" sz="4400" b="1" dirty="0" smtClean="0">
                <a:solidFill>
                  <a:srgbClr val="FF0000"/>
                </a:solidFill>
              </a:rPr>
            </a:br>
            <a:r>
              <a:rPr lang="ru-RU" sz="4400" b="1" dirty="0" smtClean="0">
                <a:solidFill>
                  <a:srgbClr val="FF0000"/>
                </a:solidFill>
              </a:rPr>
              <a:t>Цель проекта:</a:t>
            </a:r>
            <a:br>
              <a:rPr lang="ru-RU" sz="4400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chemeClr val="tx1"/>
                </a:solidFill>
              </a:rPr>
              <a:t>выявить </a:t>
            </a:r>
            <a:r>
              <a:rPr lang="ru-RU" b="1" dirty="0">
                <a:solidFill>
                  <a:schemeClr val="tx1"/>
                </a:solidFill>
              </a:rPr>
              <a:t>причины, по которым растения превратились в хищников и какие особенности у этих растений.</a:t>
            </a:r>
            <a:br>
              <a:rPr lang="ru-RU" b="1" dirty="0">
                <a:solidFill>
                  <a:schemeClr val="tx1"/>
                </a:solidFill>
              </a:rPr>
            </a:br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0768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8476" y="779489"/>
            <a:ext cx="8830456" cy="4826833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tx1"/>
                </a:solidFill>
              </a:rPr>
              <a:t>Для достижения поставленной цели я должна решить следующие</a:t>
            </a:r>
            <a:r>
              <a:rPr lang="ru-RU" b="1" dirty="0">
                <a:solidFill>
                  <a:srgbClr val="C00000"/>
                </a:solidFill>
              </a:rPr>
              <a:t> </a:t>
            </a:r>
            <a:r>
              <a:rPr lang="ru-RU" b="1" dirty="0">
                <a:solidFill>
                  <a:srgbClr val="FF0000"/>
                </a:solidFill>
              </a:rPr>
              <a:t>задачи</a:t>
            </a:r>
            <a:r>
              <a:rPr lang="ru-RU" b="1" dirty="0" smtClean="0">
                <a:solidFill>
                  <a:srgbClr val="FF0000"/>
                </a:solidFill>
              </a:rPr>
              <a:t>:</a:t>
            </a:r>
            <a:r>
              <a:rPr lang="ru-RU" b="1" dirty="0" smtClean="0">
                <a:solidFill>
                  <a:schemeClr val="tx1"/>
                </a:solidFill>
              </a:rPr>
              <a:t/>
            </a:r>
            <a:br>
              <a:rPr lang="ru-RU" b="1" dirty="0" smtClean="0">
                <a:solidFill>
                  <a:schemeClr val="tx1"/>
                </a:solidFill>
              </a:rPr>
            </a:br>
            <a:r>
              <a:rPr lang="ru-RU" b="1" dirty="0">
                <a:solidFill>
                  <a:schemeClr val="tx1"/>
                </a:solidFill>
              </a:rPr>
              <a:t/>
            </a:r>
            <a:br>
              <a:rPr lang="ru-RU" b="1" dirty="0">
                <a:solidFill>
                  <a:schemeClr val="tx1"/>
                </a:solidFill>
              </a:rPr>
            </a:br>
            <a:r>
              <a:rPr lang="ru-RU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1.Изучить </a:t>
            </a:r>
            <a: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литературу о различных видах «насекомоядных» </a:t>
            </a:r>
            <a:r>
              <a:rPr lang="ru-RU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растений.</a:t>
            </a:r>
            <a: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2.Узнать</a:t>
            </a:r>
            <a: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почему некоторые растения называются «хищниками</a:t>
            </a:r>
            <a:r>
              <a:rPr lang="ru-RU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  <a: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3.Узнать </a:t>
            </a:r>
            <a: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строения «растений-хищников</a:t>
            </a:r>
            <a:r>
              <a:rPr lang="ru-RU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4.Создать презентацию.</a:t>
            </a:r>
            <a: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7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5827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8062" y="1169233"/>
            <a:ext cx="7811125" cy="3792511"/>
          </a:xfrm>
        </p:spPr>
        <p:txBody>
          <a:bodyPr/>
          <a:lstStyle/>
          <a:p>
            <a:r>
              <a:rPr lang="ru-RU" b="1" dirty="0">
                <a:solidFill>
                  <a:srgbClr val="FF0000"/>
                </a:solidFill>
              </a:rPr>
              <a:t>Г</a:t>
            </a:r>
            <a:r>
              <a:rPr lang="ru-RU" b="1" dirty="0" smtClean="0">
                <a:solidFill>
                  <a:srgbClr val="FF0000"/>
                </a:solidFill>
              </a:rPr>
              <a:t>ипотеза: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>
                <a:solidFill>
                  <a:schemeClr val="tx1"/>
                </a:solidFill>
              </a:rPr>
              <a:t>если </a:t>
            </a:r>
            <a:r>
              <a:rPr lang="ru-RU" b="1" dirty="0">
                <a:solidFill>
                  <a:schemeClr val="tx1"/>
                </a:solidFill>
              </a:rPr>
              <a:t>растения «поедают» насекомых, то это необходимо для того, чтобы выжить в окружающей </a:t>
            </a:r>
            <a:r>
              <a:rPr lang="ru-RU" b="1" dirty="0" smtClean="0">
                <a:solidFill>
                  <a:schemeClr val="tx1"/>
                </a:solidFill>
              </a:rPr>
              <a:t>среде.</a:t>
            </a:r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3146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715" y="389745"/>
            <a:ext cx="8537920" cy="584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028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0790" y="149903"/>
            <a:ext cx="6923407" cy="154078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Хватающие </a:t>
            </a:r>
            <a:r>
              <a:rPr lang="ru-RU" b="1" dirty="0" smtClean="0">
                <a:solidFill>
                  <a:schemeClr val="tx1"/>
                </a:solidFill>
              </a:rPr>
              <a:t>растения-хищники.</a:t>
            </a:r>
            <a:br>
              <a:rPr lang="ru-RU" b="1" dirty="0" smtClean="0">
                <a:solidFill>
                  <a:schemeClr val="tx1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Венерина мухоловка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20790" y="1690689"/>
            <a:ext cx="6923407" cy="4170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2189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9253" y="869430"/>
            <a:ext cx="8030083" cy="4751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01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312" y="749508"/>
            <a:ext cx="7899816" cy="5111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411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3259" y="3304420"/>
            <a:ext cx="4616971" cy="318632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046" y="200982"/>
            <a:ext cx="4381845" cy="299192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1745" y="200981"/>
            <a:ext cx="4257206" cy="2991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99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Зеленый и желтый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409</TotalTime>
  <Words>51</Words>
  <Application>Microsoft Office PowerPoint</Application>
  <PresentationFormat>Широкоэкранный</PresentationFormat>
  <Paragraphs>10</Paragraphs>
  <Slides>17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Arial</vt:lpstr>
      <vt:lpstr>Calibri</vt:lpstr>
      <vt:lpstr>Times New Roman</vt:lpstr>
      <vt:lpstr>Trebuchet MS</vt:lpstr>
      <vt:lpstr>Wingdings 3</vt:lpstr>
      <vt:lpstr>Грань</vt:lpstr>
      <vt:lpstr>Презентация PowerPoint</vt:lpstr>
      <vt:lpstr> Цель проекта: выявить причины, по которым растения превратились в хищников и какие особенности у этих растений. </vt:lpstr>
      <vt:lpstr>Для достижения поставленной цели я должна решить следующие задачи:  1.Изучить литературу о различных видах «насекомоядных» растений. 2.Узнать, почему некоторые растения называются «хищниками».  3.Узнать особенности строения «растений-хищников». 4.Создать презентацию. </vt:lpstr>
      <vt:lpstr>Гипотеза:  если растения «поедают» насекомых, то это необходимо для того, чтобы выжить в окружающей среде.</vt:lpstr>
      <vt:lpstr>Презентация PowerPoint</vt:lpstr>
      <vt:lpstr>Хватающие растения-хищники. Венерина мухоловка</vt:lpstr>
      <vt:lpstr>Презентация PowerPoint</vt:lpstr>
      <vt:lpstr>Презентация PowerPoint</vt:lpstr>
      <vt:lpstr>Презентация PowerPoint</vt:lpstr>
      <vt:lpstr>Приклеивающие растения-хищники. Росянка</vt:lpstr>
      <vt:lpstr>Презентация PowerPoint</vt:lpstr>
      <vt:lpstr>Презентация PowerPoint</vt:lpstr>
      <vt:lpstr>Просто ждущие – это пассивные растения-хищники.  Пузырчатка</vt:lpstr>
      <vt:lpstr>Презентация PowerPoint</vt:lpstr>
      <vt:lpstr>Презентация PowerPoint</vt:lpstr>
      <vt:lpstr>Вывод: растения «поедают» насекомых исключительно для того, чтобы выжить.</vt:lpstr>
      <vt:lpstr> Спасибо за внимание!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33</cp:revision>
  <dcterms:created xsi:type="dcterms:W3CDTF">2019-11-26T06:27:22Z</dcterms:created>
  <dcterms:modified xsi:type="dcterms:W3CDTF">2021-09-13T09:17:17Z</dcterms:modified>
</cp:coreProperties>
</file>