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6" r:id="rId5"/>
    <p:sldId id="265" r:id="rId6"/>
    <p:sldId id="268" r:id="rId7"/>
    <p:sldId id="264" r:id="rId8"/>
    <p:sldId id="263" r:id="rId9"/>
    <p:sldId id="261" r:id="rId10"/>
    <p:sldId id="258" r:id="rId11"/>
    <p:sldId id="259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213355E-4B6A-4BE6-B6AC-B9287C9EB2A1}">
          <p14:sldIdLst>
            <p14:sldId id="256"/>
            <p14:sldId id="257"/>
            <p14:sldId id="267"/>
            <p14:sldId id="266"/>
            <p14:sldId id="265"/>
            <p14:sldId id="268"/>
            <p14:sldId id="264"/>
            <p14:sldId id="263"/>
            <p14:sldId id="261"/>
            <p14:sldId id="258"/>
            <p14:sldId id="259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E686-A8D3-4E75-8185-286772C044E6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B2D-8E10-4DC4-BF1E-F6DC56902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E686-A8D3-4E75-8185-286772C044E6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B2D-8E10-4DC4-BF1E-F6DC56902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E686-A8D3-4E75-8185-286772C044E6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B2D-8E10-4DC4-BF1E-F6DC569022C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E686-A8D3-4E75-8185-286772C044E6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B2D-8E10-4DC4-BF1E-F6DC569022C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E686-A8D3-4E75-8185-286772C044E6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B2D-8E10-4DC4-BF1E-F6DC56902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E686-A8D3-4E75-8185-286772C044E6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B2D-8E10-4DC4-BF1E-F6DC569022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E686-A8D3-4E75-8185-286772C044E6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B2D-8E10-4DC4-BF1E-F6DC56902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E686-A8D3-4E75-8185-286772C044E6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B2D-8E10-4DC4-BF1E-F6DC56902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E686-A8D3-4E75-8185-286772C044E6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B2D-8E10-4DC4-BF1E-F6DC569022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E686-A8D3-4E75-8185-286772C044E6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B2D-8E10-4DC4-BF1E-F6DC569022C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E686-A8D3-4E75-8185-286772C044E6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2B2D-8E10-4DC4-BF1E-F6DC569022C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36EE686-A8D3-4E75-8185-286772C044E6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1062B2D-8E10-4DC4-BF1E-F6DC569022C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Презентация на тему: «Голубые озёра»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0320" y="4941168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Выполнил ученик 8 класса </a:t>
            </a:r>
            <a:r>
              <a:rPr lang="ru-RU" sz="2400" dirty="0" err="1" smtClean="0">
                <a:solidFill>
                  <a:schemeClr val="tx1"/>
                </a:solidFill>
              </a:rPr>
              <a:t>Толгуров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Мухаммат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Учитель: </a:t>
            </a:r>
            <a:r>
              <a:rPr lang="ru-RU" sz="2400" dirty="0" err="1" smtClean="0">
                <a:solidFill>
                  <a:schemeClr val="tx1"/>
                </a:solidFill>
              </a:rPr>
              <a:t>Гергокова</a:t>
            </a:r>
            <a:r>
              <a:rPr lang="ru-RU" sz="2400" dirty="0" smtClean="0">
                <a:solidFill>
                  <a:schemeClr val="tx1"/>
                </a:solidFill>
              </a:rPr>
              <a:t> Я.И.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8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124744"/>
            <a:ext cx="7408333" cy="1944216"/>
          </a:xfrm>
        </p:spPr>
        <p:txBody>
          <a:bodyPr/>
          <a:lstStyle/>
          <a:p>
            <a:r>
              <a:rPr lang="ru-RU" dirty="0"/>
              <a:t>Котловиной озера является карстовая воронка глубиной 21 м. Воронка имеет крутые стенки, а дно ее покатое.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Происхождение озера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8021650" cy="415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24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Стенки шахты вертикально уходят в глубину. Вода поступает в озеро из трещин на дне колодца. В воде содержится сероводород, и его концентрация увеличивается с глубиной. Вода чистая, стенки озера </a:t>
            </a:r>
            <a:r>
              <a:rPr lang="ru-RU" dirty="0" smtClean="0"/>
              <a:t>просматриваются </a:t>
            </a:r>
            <a:r>
              <a:rPr lang="ru-RU" dirty="0"/>
              <a:t>до глубины 22 м. Питание озера.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Питание озера.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89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400590">
            <a:off x="539552" y="3284984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Спасибо за внимание!!!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7920880" cy="1800200"/>
          </a:xfrm>
        </p:spPr>
        <p:txBody>
          <a:bodyPr>
            <a:noAutofit/>
          </a:bodyPr>
          <a:lstStyle/>
          <a:p>
            <a:r>
              <a:rPr lang="ru-RU" sz="1600" dirty="0"/>
              <a:t>Голубое озеро – уникальнейший природный памятник. Оно второе в мире по глубине и похоже на шахту в карстовых породах. Размеры озера на поверхности - 235 на 130 метров. Глубина дна шахты - от 179 до 235 метров. У поверхности озеро расширяется, и в этой зоне его глубина составляет до 40 метров. В озеро не впадают реки и ручьи, но оно питает небольшую речушку. Вода круглогодично имеет температуру 9 градусов по Цельсию. Но, несмотря на это, тысячи путешественников устремляются на Голубые </a:t>
            </a:r>
            <a:r>
              <a:rPr lang="ru-RU" sz="1600" dirty="0" smtClean="0"/>
              <a:t>озера.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712968" cy="439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75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7956873" cy="5112568"/>
          </a:xfrm>
        </p:spPr>
        <p:txBody>
          <a:bodyPr/>
          <a:lstStyle/>
          <a:p>
            <a:r>
              <a:rPr lang="ru-RU" sz="3200" dirty="0" smtClean="0"/>
              <a:t>Голубые </a:t>
            </a:r>
            <a:r>
              <a:rPr lang="ru-RU" sz="3200" dirty="0"/>
              <a:t>озёра состоят из пяти водоемов:</a:t>
            </a:r>
          </a:p>
          <a:p>
            <a:endParaRPr lang="ru-RU" dirty="0"/>
          </a:p>
          <a:p>
            <a:r>
              <a:rPr lang="ru-RU" dirty="0" err="1"/>
              <a:t>Нижнеголубое</a:t>
            </a:r>
            <a:r>
              <a:rPr lang="ru-RU" dirty="0"/>
              <a:t> .</a:t>
            </a:r>
          </a:p>
          <a:p>
            <a:r>
              <a:rPr lang="ru-RU" dirty="0"/>
              <a:t>Сухое </a:t>
            </a:r>
            <a:r>
              <a:rPr lang="ru-RU" dirty="0" smtClean="0"/>
              <a:t>озеро.</a:t>
            </a:r>
            <a:endParaRPr lang="ru-RU" dirty="0"/>
          </a:p>
          <a:p>
            <a:r>
              <a:rPr lang="ru-RU" dirty="0"/>
              <a:t>Секретное </a:t>
            </a:r>
            <a:r>
              <a:rPr lang="ru-RU" dirty="0" smtClean="0"/>
              <a:t>озеро.</a:t>
            </a:r>
            <a:endParaRPr lang="ru-RU" dirty="0"/>
          </a:p>
          <a:p>
            <a:r>
              <a:rPr lang="ru-RU" dirty="0" err="1"/>
              <a:t>Верхнеголубые</a:t>
            </a:r>
            <a:r>
              <a:rPr lang="ru-RU" dirty="0"/>
              <a:t> </a:t>
            </a:r>
            <a:r>
              <a:rPr lang="ru-RU" dirty="0" smtClean="0"/>
              <a:t>озёра.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/>
              <a:t>Состав озёр</a:t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5"/>
            <a:ext cx="5112568" cy="372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77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124744"/>
            <a:ext cx="8208912" cy="5256584"/>
          </a:xfrm>
        </p:spPr>
        <p:txBody>
          <a:bodyPr>
            <a:normAutofit/>
          </a:bodyPr>
          <a:lstStyle/>
          <a:p>
            <a:r>
              <a:rPr lang="ru-RU" dirty="0"/>
              <a:t>Голубые озера – это пять водоемов. Самым интересным считается Нижнее озеро. Расположилось оно на 809 метров выше уровня моря. Глубина водоема - 386 метров. В него не впадает ни одна речка, зато вытекает около 65 миллионов литров </a:t>
            </a:r>
            <a:r>
              <a:rPr lang="ru-RU" dirty="0" smtClean="0"/>
              <a:t>воды. Обитает </a:t>
            </a:r>
            <a:r>
              <a:rPr lang="ru-RU" dirty="0"/>
              <a:t>в нем только рачок, который не боится сероводорода. Верхние озера включают в себя два водоема. В них водится рыба, а между ними имеется связующая дамба. Есть еще секретное озеро, расположилось оно в глубине лесной зоны. Не все туристы находят его. Особую популярность имеет Сухое озеро. Глубина впадины около 180 метров, вода имеется только на самом дне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10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708920"/>
            <a:ext cx="4608512" cy="402676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Датой основания центра дайвинга стоит считать 1982 год. В этом году на Голубое озеро приехал студент Р. Прохоров из Москвы со всем необходимым снаряжением. Позднее он станет директором этого центра и поставит рекорд России по глубине погружения. В этой местности было сделано не одно рекордное погружение в Голубые </a:t>
            </a:r>
            <a:r>
              <a:rPr lang="ru-RU" dirty="0" smtClean="0"/>
              <a:t>озера.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Всесоюзный центр дайвинга.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69" y="1988840"/>
            <a:ext cx="420821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83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28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83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772816"/>
            <a:ext cx="7408333" cy="3450696"/>
          </a:xfrm>
        </p:spPr>
        <p:txBody>
          <a:bodyPr>
            <a:noAutofit/>
          </a:bodyPr>
          <a:lstStyle/>
          <a:p>
            <a:r>
              <a:rPr lang="ru-RU" sz="2000" dirty="0"/>
              <a:t>Существует и множество легенд и мифов связанных с Голубым озером. За всю история что только не падало в его огромную шахту. Самая древняя легенда гласит, что на дне озера покоится конница </a:t>
            </a:r>
            <a:r>
              <a:rPr lang="ru-RU" sz="2000" dirty="0" err="1"/>
              <a:t>Тамералана</a:t>
            </a:r>
            <a:r>
              <a:rPr lang="ru-RU" sz="2000" dirty="0"/>
              <a:t>, во всем своем боевом обмундировании. К более ранним можно отнести легенду о большом количестве немецкой и румынской техники, которую те бросали на дно озеро при отступлении, чтобы та не досталась Красной армии. А в 90-ых годах на дно озера полетела и бронзовая статуя Сталина. Но самая интересная легенда гласит о том, что в эти воды в 30-ых годах упал грузовик с портвейном, и если поднять его со дна, то стоимость даже одной бутылки будет составлять целое состояние. Однако проверить правильность всех легенд не представляется возможным, ввиду большой глубины и труднодоступности.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Мифы и легенды.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72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16832"/>
            <a:ext cx="7876397" cy="464137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Глубже 25 м озеро заражено сероводородом, причем содержание его в воде увеличивается с глубиной. Ученые полагают, что сероводород поступает в озеро с глубинными минерализованными водами. Поэтому вся органическая жизнь сосредоточена в поверхностном слое воды. В прибрежной зоне на каменистом грунте встречаются длинные пряди зеленых водорослей. Имеются также и сине-зеленые водоросли, а местами образуют сплошные ковры довольно крупные харовые водоросли.</a:t>
            </a:r>
          </a:p>
          <a:p>
            <a:r>
              <a:rPr lang="ru-RU" dirty="0"/>
              <a:t>Фауна озера очень бедна. Здесь обитает </a:t>
            </a:r>
            <a:r>
              <a:rPr lang="ru-RU" dirty="0" smtClean="0"/>
              <a:t>небольшой рачок. </a:t>
            </a:r>
            <a:r>
              <a:rPr lang="ru-RU" dirty="0"/>
              <a:t>В небольшом количестве вблизи берегов встречаются пиявки. Неподалеку от вытекающего из озера ручья можно увидеть бокоплавов и водяных жуков, а в зарослях водных растений — стрекоз, водяных клопов и водяных скорпионов. </a:t>
            </a:r>
            <a:r>
              <a:rPr lang="ru-RU" dirty="0" smtClean="0"/>
              <a:t>Изредка </a:t>
            </a:r>
            <a:r>
              <a:rPr lang="ru-RU" dirty="0"/>
              <a:t>поднимается речная форель, которая всегда держится в приповерхностном слое воды.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Флора и фауна.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12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988840"/>
            <a:ext cx="3960439" cy="439248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Основными </a:t>
            </a:r>
            <a:r>
              <a:rPr lang="ru-RU" sz="3200" dirty="0"/>
              <a:t>обитателями озера являются рыбы: форель, плотва, сазан, лещ. В нем много беспозвоночных: пиявок, циклопов, водяных клещей и клопов.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Органический мир озера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824536" cy="498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74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</TotalTime>
  <Words>675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на тему: «Голубые озёра»</vt:lpstr>
      <vt:lpstr>Презентация PowerPoint</vt:lpstr>
      <vt:lpstr>Состав озёр </vt:lpstr>
      <vt:lpstr>Презентация PowerPoint</vt:lpstr>
      <vt:lpstr>Всесоюзный центр дайвинга.</vt:lpstr>
      <vt:lpstr>Презентация PowerPoint</vt:lpstr>
      <vt:lpstr>Мифы и легенды.</vt:lpstr>
      <vt:lpstr>Флора и фауна.</vt:lpstr>
      <vt:lpstr>Органический мир озера </vt:lpstr>
      <vt:lpstr>Происхождение озера </vt:lpstr>
      <vt:lpstr>Питание озера.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«Голубые озёра»</dc:title>
  <dc:creator>BEST</dc:creator>
  <cp:lastModifiedBy>BEST</cp:lastModifiedBy>
  <cp:revision>4</cp:revision>
  <dcterms:created xsi:type="dcterms:W3CDTF">2017-12-13T15:27:04Z</dcterms:created>
  <dcterms:modified xsi:type="dcterms:W3CDTF">2017-12-13T16:06:01Z</dcterms:modified>
</cp:coreProperties>
</file>