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50" autoAdjust="0"/>
  </p:normalViewPr>
  <p:slideViewPr>
    <p:cSldViewPr>
      <p:cViewPr varScale="1">
        <p:scale>
          <a:sx n="99" d="100"/>
          <a:sy n="99" d="100"/>
        </p:scale>
        <p:origin x="-3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68ED-B84F-4DF3-AF66-EE25C43A302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20FD-2D90-46B9-B52F-58F7A4D3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68ED-B84F-4DF3-AF66-EE25C43A302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20FD-2D90-46B9-B52F-58F7A4D3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68ED-B84F-4DF3-AF66-EE25C43A302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20FD-2D90-46B9-B52F-58F7A4D3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68ED-B84F-4DF3-AF66-EE25C43A302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20FD-2D90-46B9-B52F-58F7A4D3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68ED-B84F-4DF3-AF66-EE25C43A302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20FD-2D90-46B9-B52F-58F7A4D3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68ED-B84F-4DF3-AF66-EE25C43A302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20FD-2D90-46B9-B52F-58F7A4D3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68ED-B84F-4DF3-AF66-EE25C43A302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20FD-2D90-46B9-B52F-58F7A4D3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68ED-B84F-4DF3-AF66-EE25C43A302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20FD-2D90-46B9-B52F-58F7A4D3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68ED-B84F-4DF3-AF66-EE25C43A302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20FD-2D90-46B9-B52F-58F7A4D3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68ED-B84F-4DF3-AF66-EE25C43A302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20FD-2D90-46B9-B52F-58F7A4D3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68ED-B84F-4DF3-AF66-EE25C43A302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20FD-2D90-46B9-B52F-58F7A4D3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068ED-B84F-4DF3-AF66-EE25C43A302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820FD-2D90-46B9-B52F-58F7A4D3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art-portrets.ru/art/kartina_troyk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511256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20072" y="476672"/>
            <a:ext cx="2880320" cy="223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Леонид Николаевич Андреев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2852936"/>
            <a:ext cx="3923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(21 августа 1871-12 сентября 1919)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Художник Перов. Картина Тройка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51520" y="332657"/>
            <a:ext cx="864120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60932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В.Г.Перов «Тройка»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1"/>
            <a:ext cx="82089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593467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В.Е.Маковский «Свидание»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Организатор клипов (Microsoft)\Безымянный.bmp"/>
          <p:cNvPicPr>
            <a:picLocks noChangeAspect="1" noChangeArrowheads="1"/>
          </p:cNvPicPr>
          <p:nvPr/>
        </p:nvPicPr>
        <p:blipFill>
          <a:blip r:embed="rId2" cstate="print"/>
          <a:srcRect l="5322" t="19727" r="50732" b="39258"/>
          <a:stretch>
            <a:fillRect/>
          </a:stretch>
        </p:blipFill>
        <p:spPr bwMode="auto">
          <a:xfrm>
            <a:off x="-84138" y="0"/>
            <a:ext cx="92281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556793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no Pro Display" pitchFamily="18" charset="0"/>
              </a:rPr>
              <a:t>Почему свой рассказ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no Pro Display" pitchFamily="18" charset="0"/>
              </a:rPr>
              <a:t>Л.Н. Андреев назвал «Петька на даче» ?</a:t>
            </a:r>
            <a:endParaRPr lang="ru-RU" sz="4000" b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403648" y="2060848"/>
            <a:ext cx="6629401" cy="114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vokz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487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title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0359" cy="6953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tsar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park-village-paradise-6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41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</TotalTime>
  <Words>31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Нелли</dc:creator>
  <cp:lastModifiedBy>Нелли</cp:lastModifiedBy>
  <cp:revision>8</cp:revision>
  <dcterms:created xsi:type="dcterms:W3CDTF">2018-02-27T14:14:08Z</dcterms:created>
  <dcterms:modified xsi:type="dcterms:W3CDTF">2018-02-28T13:52:08Z</dcterms:modified>
</cp:coreProperties>
</file>