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92" r:id="rId4"/>
    <p:sldId id="294" r:id="rId5"/>
    <p:sldId id="263" r:id="rId6"/>
    <p:sldId id="270" r:id="rId7"/>
    <p:sldId id="265" r:id="rId8"/>
    <p:sldId id="295" r:id="rId9"/>
    <p:sldId id="28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Семья2017\family_png-800x6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2738"/>
            <a:ext cx="6552728" cy="49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48127">
            <a:off x="62615" y="616046"/>
            <a:ext cx="82249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Aharoni" pitchFamily="2" charset="-79"/>
              </a:rPr>
              <a:t>My family</a:t>
            </a:r>
            <a:endParaRPr lang="ru-RU" sz="6600" b="1" cap="none" spc="0" dirty="0">
              <a:ln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32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coaching.by/wp-content/uploads/2009/10/1227119304_xfjt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63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7992888" cy="61206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5400" b="1" dirty="0"/>
              <a:t>It’s a family.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glow rad="127000">
                  <a:schemeClr val="bg1"/>
                </a:glow>
              </a:effectLst>
              <a:latin typeface="Comic Sans MS" pitchFamily="66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45532" y="5410199"/>
            <a:ext cx="5482444" cy="1469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What can you see?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57200" y="2514600"/>
            <a:ext cx="25908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 mother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2825087" y="4206081"/>
            <a:ext cx="2438400" cy="1066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 brother</a:t>
            </a:r>
          </a:p>
          <a:p>
            <a:pPr algn="ctr"/>
            <a:r>
              <a:rPr lang="en-US" sz="2800" b="1" dirty="0"/>
              <a:t>a son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2743200" y="900481"/>
            <a:ext cx="2514600" cy="13855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 </a:t>
            </a:r>
            <a:r>
              <a:rPr lang="en-US" sz="2800" b="1" dirty="0" smtClean="0"/>
              <a:t>sister</a:t>
            </a:r>
          </a:p>
          <a:p>
            <a:pPr algn="ctr"/>
            <a:r>
              <a:rPr lang="en-US" sz="2400" b="1" dirty="0"/>
              <a:t>a daughter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6019800" y="92076"/>
            <a:ext cx="2514600" cy="11739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 father</a:t>
            </a:r>
            <a:endParaRPr lang="ru-RU" sz="2800" dirty="0"/>
          </a:p>
        </p:txBody>
      </p:sp>
      <p:sp>
        <p:nvSpPr>
          <p:cNvPr id="10" name="Облако 9"/>
          <p:cNvSpPr/>
          <p:nvPr/>
        </p:nvSpPr>
        <p:spPr>
          <a:xfrm>
            <a:off x="4419600" y="4921452"/>
            <a:ext cx="44958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 try to name all the members of a family you know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14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1391" b="54583"/>
          <a:stretch/>
        </p:blipFill>
        <p:spPr>
          <a:xfrm>
            <a:off x="4427969" y="0"/>
            <a:ext cx="4851723" cy="3475615"/>
          </a:xfrm>
          <a:prstGeom prst="rect">
            <a:avLst/>
          </a:prstGeom>
          <a:effectLst>
            <a:softEdge rad="6731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75" t="-1422" r="52270" b="53887"/>
          <a:stretch/>
        </p:blipFill>
        <p:spPr>
          <a:xfrm>
            <a:off x="-2404" y="-152400"/>
            <a:ext cx="4644008" cy="3627320"/>
          </a:xfrm>
          <a:prstGeom prst="rect">
            <a:avLst/>
          </a:prstGeom>
          <a:effectLst>
            <a:softEdge rad="901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5780" r="50000"/>
          <a:stretch/>
        </p:blipFill>
        <p:spPr>
          <a:xfrm>
            <a:off x="3517" y="3452308"/>
            <a:ext cx="4644009" cy="3492965"/>
          </a:xfrm>
          <a:prstGeom prst="rect">
            <a:avLst/>
          </a:prstGeom>
          <a:effectLst>
            <a:softEdge rad="7239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215" t="56134"/>
          <a:stretch/>
        </p:blipFill>
        <p:spPr>
          <a:xfrm>
            <a:off x="4635683" y="3429000"/>
            <a:ext cx="4644009" cy="3492965"/>
          </a:xfrm>
          <a:prstGeom prst="rect">
            <a:avLst/>
          </a:prstGeom>
          <a:effectLst>
            <a:softEdge rad="6604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4425" y="838200"/>
            <a:ext cx="8534400" cy="4247317"/>
          </a:xfrm>
          <a:prstGeom prst="rect">
            <a:avLst/>
          </a:prstGeom>
          <a:noFill/>
          <a:effectLst>
            <a:softEdge rad="647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/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-</a:t>
            </a:r>
            <a:r>
              <a:rPr lang="en-US" sz="5400" b="1" dirty="0">
                <a:solidFill>
                  <a:srgbClr val="FF0000"/>
                </a:solidFill>
              </a:rPr>
              <a:t>Now, let’s make such sentences. For example: I have a mum, a dad, a brother, a sister …..</a:t>
            </a:r>
            <a:endParaRPr lang="ru-RU" sz="5400" b="1" i="1" cap="none" spc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4886" y="384473"/>
            <a:ext cx="229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Family</a:t>
            </a:r>
            <a:endParaRPr lang="ru-RU" sz="5400" b="1" i="1" cap="none" spc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013576" cy="4032448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Ты </a:t>
            </a:r>
            <a:r>
              <a:rPr lang="ru-RU" i="1" dirty="0"/>
              <a:t>не ленись, а повтори:</a:t>
            </a:r>
          </a:p>
          <a:p>
            <a:pPr marL="0" indent="0">
              <a:buNone/>
            </a:pPr>
            <a:r>
              <a:rPr lang="ru-RU" i="1" dirty="0"/>
              <a:t>Семья иначе … </a:t>
            </a:r>
            <a:r>
              <a:rPr lang="ru-RU" b="1" i="1" dirty="0" err="1"/>
              <a:t>family</a:t>
            </a:r>
            <a:r>
              <a:rPr lang="ru-RU" i="1" dirty="0"/>
              <a:t>.</a:t>
            </a:r>
          </a:p>
          <a:p>
            <a:pPr marL="0" indent="0">
              <a:buNone/>
            </a:pPr>
            <a:r>
              <a:rPr lang="ru-RU" b="1" i="1" dirty="0" err="1"/>
              <a:t>Father</a:t>
            </a:r>
            <a:r>
              <a:rPr lang="ru-RU" b="1" i="1" dirty="0"/>
              <a:t>, </a:t>
            </a:r>
            <a:r>
              <a:rPr lang="ru-RU" b="1" i="1" dirty="0" err="1"/>
              <a:t>mother</a:t>
            </a:r>
            <a:r>
              <a:rPr lang="ru-RU" b="1" i="1" dirty="0"/>
              <a:t>, </a:t>
            </a:r>
            <a:r>
              <a:rPr lang="ru-RU" b="1" i="1" dirty="0" err="1"/>
              <a:t>sister</a:t>
            </a:r>
            <a:r>
              <a:rPr lang="ru-RU" b="1" i="1" dirty="0"/>
              <a:t>, </a:t>
            </a:r>
            <a:r>
              <a:rPr lang="ru-RU" b="1" i="1" dirty="0" err="1"/>
              <a:t>brother</a:t>
            </a:r>
            <a:r>
              <a:rPr lang="ru-RU" b="1" i="1" dirty="0"/>
              <a:t>,</a:t>
            </a:r>
            <a:endParaRPr lang="ru-RU" i="1" dirty="0"/>
          </a:p>
          <a:p>
            <a:pPr marL="0" indent="0">
              <a:buNone/>
            </a:pPr>
            <a:r>
              <a:rPr lang="ru-RU" b="1" i="1" dirty="0" err="1"/>
              <a:t>uncle</a:t>
            </a:r>
            <a:r>
              <a:rPr lang="ru-RU" b="1" i="1" dirty="0"/>
              <a:t>, </a:t>
            </a:r>
            <a:r>
              <a:rPr lang="ru-RU" b="1" i="1" dirty="0" err="1"/>
              <a:t>aunt</a:t>
            </a:r>
            <a:r>
              <a:rPr lang="ru-RU" b="1" i="1" dirty="0"/>
              <a:t>, </a:t>
            </a:r>
            <a:r>
              <a:rPr lang="ru-RU" b="1" i="1" dirty="0" err="1"/>
              <a:t>daughter</a:t>
            </a:r>
            <a:r>
              <a:rPr lang="ru-RU" b="1" i="1" dirty="0"/>
              <a:t>, </a:t>
            </a:r>
            <a:r>
              <a:rPr lang="ru-RU" b="1" i="1" dirty="0" err="1"/>
              <a:t>son</a:t>
            </a:r>
            <a:r>
              <a:rPr lang="ru-RU" b="1" i="1" dirty="0"/>
              <a:t>,</a:t>
            </a:r>
            <a:r>
              <a:rPr lang="ru-RU" i="1" dirty="0"/>
              <a:t> </a:t>
            </a:r>
          </a:p>
          <a:p>
            <a:pPr marL="0" indent="0">
              <a:buNone/>
            </a:pPr>
            <a:r>
              <a:rPr lang="ru-RU" i="1" dirty="0"/>
              <a:t>Всех родных я перечислил,</a:t>
            </a:r>
          </a:p>
          <a:p>
            <a:pPr marL="0" indent="0">
              <a:buNone/>
            </a:pPr>
            <a:r>
              <a:rPr lang="ru-RU" i="1" dirty="0"/>
              <a:t>я всю … </a:t>
            </a:r>
            <a:r>
              <a:rPr lang="ru-RU" b="1" i="1" dirty="0" err="1"/>
              <a:t>family</a:t>
            </a:r>
            <a:r>
              <a:rPr lang="ru-RU" i="1" dirty="0"/>
              <a:t> назвал.</a:t>
            </a:r>
          </a:p>
          <a:p>
            <a:pPr marL="0" indent="0">
              <a:buNone/>
            </a:pPr>
            <a:r>
              <a:rPr lang="ru-RU" i="1" dirty="0"/>
              <a:t>Она мечтает быть артисткой</a:t>
            </a:r>
          </a:p>
          <a:p>
            <a:pPr marL="0" indent="0">
              <a:buNone/>
            </a:pPr>
            <a:r>
              <a:rPr lang="ru-RU" i="1" dirty="0"/>
              <a:t>Моя сестренка – моя … </a:t>
            </a:r>
            <a:r>
              <a:rPr lang="ru-RU" b="1" i="1" dirty="0" err="1"/>
              <a:t>sister</a:t>
            </a:r>
            <a:r>
              <a:rPr lang="ru-RU" i="1" dirty="0"/>
              <a:t>.</a:t>
            </a:r>
          </a:p>
          <a:p>
            <a:pPr marL="0" indent="0">
              <a:buNone/>
            </a:pPr>
            <a:r>
              <a:rPr lang="ru-RU" i="1" dirty="0"/>
              <a:t>Мой брат разбил сегодня вазу</a:t>
            </a:r>
          </a:p>
          <a:p>
            <a:pPr marL="0" indent="0">
              <a:buNone/>
            </a:pPr>
            <a:r>
              <a:rPr lang="ru-RU" i="1" dirty="0"/>
              <a:t>Мой брат – малыш,</a:t>
            </a:r>
          </a:p>
          <a:p>
            <a:pPr marL="0" indent="0">
              <a:buNone/>
            </a:pPr>
            <a:r>
              <a:rPr lang="ru-RU" i="1" dirty="0"/>
              <a:t>Мой братик - … </a:t>
            </a:r>
            <a:r>
              <a:rPr lang="ru-RU" b="1" i="1" dirty="0" err="1"/>
              <a:t>brother</a:t>
            </a:r>
            <a:r>
              <a:rPr lang="ru-RU" i="1" dirty="0"/>
              <a:t>.</a:t>
            </a:r>
          </a:p>
          <a:p>
            <a:pPr marL="0" indent="0">
              <a:buNone/>
            </a:pPr>
            <a:r>
              <a:rPr lang="ru-RU" i="1" dirty="0"/>
              <a:t>Дядя </a:t>
            </a:r>
            <a:r>
              <a:rPr lang="ru-RU" i="1" dirty="0" err="1"/>
              <a:t>Скрудж</a:t>
            </a:r>
            <a:r>
              <a:rPr lang="ru-RU" i="1" dirty="0"/>
              <a:t> поехал в банк,</a:t>
            </a:r>
          </a:p>
          <a:p>
            <a:pPr marL="0" indent="0">
              <a:buNone/>
            </a:pPr>
            <a:r>
              <a:rPr lang="ru-RU" i="1" dirty="0"/>
              <a:t>Дядю называю …</a:t>
            </a:r>
            <a:r>
              <a:rPr lang="ru-RU" b="1" i="1" dirty="0"/>
              <a:t> </a:t>
            </a:r>
            <a:r>
              <a:rPr lang="ru-RU" b="1" i="1" dirty="0" err="1"/>
              <a:t>uncle</a:t>
            </a:r>
            <a:r>
              <a:rPr lang="ru-RU" i="1" dirty="0"/>
              <a:t>.</a:t>
            </a:r>
          </a:p>
          <a:p>
            <a:pPr marL="0" indent="0">
              <a:buNone/>
            </a:pPr>
            <a:r>
              <a:rPr lang="ru-RU" i="1" dirty="0"/>
              <a:t>Тетя! А теперь твой фант!</a:t>
            </a:r>
          </a:p>
          <a:p>
            <a:pPr marL="0" indent="0">
              <a:buNone/>
            </a:pPr>
            <a:r>
              <a:rPr lang="ru-RU" i="1" dirty="0"/>
              <a:t>Тетя по-английски …</a:t>
            </a:r>
            <a:r>
              <a:rPr lang="ru-RU" b="1" i="1" dirty="0"/>
              <a:t> </a:t>
            </a:r>
            <a:r>
              <a:rPr lang="ru-RU" b="1" i="1" dirty="0" err="1"/>
              <a:t>aunt</a:t>
            </a:r>
            <a:r>
              <a:rPr lang="ru-RU" i="1" dirty="0"/>
              <a:t>.</a:t>
            </a:r>
          </a:p>
          <a:p>
            <a:pPr marL="0" indent="0">
              <a:buNone/>
            </a:pPr>
            <a:r>
              <a:rPr lang="ru-RU" i="1" dirty="0"/>
              <a:t>Дочку как вы назовете?</a:t>
            </a:r>
          </a:p>
          <a:p>
            <a:pPr marL="0" indent="0">
              <a:buNone/>
            </a:pPr>
            <a:r>
              <a:rPr lang="ru-RU" i="1" dirty="0"/>
              <a:t>Дочка по-английски … </a:t>
            </a:r>
            <a:r>
              <a:rPr lang="ru-RU" b="1" i="1" dirty="0" err="1"/>
              <a:t>daughter</a:t>
            </a:r>
            <a:r>
              <a:rPr lang="ru-RU" b="1" i="1" dirty="0"/>
              <a:t>.</a:t>
            </a:r>
            <a:r>
              <a:rPr lang="ru-RU" i="1" dirty="0"/>
              <a:t> </a:t>
            </a:r>
          </a:p>
          <a:p>
            <a:pPr marL="0" indent="0">
              <a:buNone/>
            </a:pPr>
            <a:r>
              <a:rPr lang="ru-RU" i="1" dirty="0"/>
              <a:t>Мой сынок испортил кран.</a:t>
            </a:r>
          </a:p>
          <a:p>
            <a:pPr marL="0" indent="0">
              <a:buNone/>
            </a:pPr>
            <a:r>
              <a:rPr lang="ru-RU" i="1" dirty="0"/>
              <a:t>Сын, сынишка значит … </a:t>
            </a:r>
            <a:r>
              <a:rPr lang="ru-RU" b="1" i="1" dirty="0" err="1"/>
              <a:t>son</a:t>
            </a:r>
            <a:r>
              <a:rPr lang="ru-RU" i="1" dirty="0"/>
              <a:t> </a:t>
            </a:r>
          </a:p>
          <a:p>
            <a:pPr marL="0" indent="0" algn="ctr">
              <a:buNone/>
            </a:pPr>
            <a:endParaRPr lang="ru-RU" i="1" dirty="0">
              <a:ln>
                <a:solidFill>
                  <a:srgbClr val="7030A0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88900">
              <a:schemeClr val="accent1">
                <a:alpha val="91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User\Desktop\Семья2017\family_png-800x6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57092"/>
            <a:ext cx="3587348" cy="27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7544" y="1752600"/>
            <a:ext cx="8013576" cy="29718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1. Your parents’ parents are your ___ and your ___ .</a:t>
            </a:r>
          </a:p>
          <a:p>
            <a:r>
              <a:rPr lang="en-US" sz="4400" dirty="0">
                <a:solidFill>
                  <a:srgbClr val="FF0000"/>
                </a:solidFill>
              </a:rPr>
              <a:t>2. Your father’s brother and sister are your ___ and your ___ .</a:t>
            </a:r>
          </a:p>
          <a:p>
            <a:r>
              <a:rPr lang="en-US" sz="4400" dirty="0">
                <a:solidFill>
                  <a:srgbClr val="FF0000"/>
                </a:solidFill>
              </a:rPr>
              <a:t>3. Your aunt’s and uncle’s children are your ___ .</a:t>
            </a:r>
          </a:p>
          <a:p>
            <a:r>
              <a:rPr lang="en-US" sz="4400" dirty="0">
                <a:solidFill>
                  <a:srgbClr val="FF0000"/>
                </a:solidFill>
              </a:rPr>
              <a:t>4. Your brother’s son and daughter are your ___ and your ___ .</a:t>
            </a:r>
          </a:p>
          <a:p>
            <a:r>
              <a:rPr lang="en-US" sz="4400" dirty="0">
                <a:solidFill>
                  <a:srgbClr val="FF0000"/>
                </a:solidFill>
              </a:rPr>
              <a:t>5. Your children’s children are your ___ and your ___ .</a:t>
            </a:r>
          </a:p>
          <a:p>
            <a:pPr marL="0" indent="0" algn="ctr">
              <a:buNone/>
            </a:pP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838200" y="-248295"/>
            <a:ext cx="6781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/>
              <a:t> Now, let’s make some </a:t>
            </a:r>
            <a:r>
              <a:rPr lang="en-US" sz="5400" b="1" dirty="0" smtClean="0"/>
              <a:t> grammar exercises</a:t>
            </a:r>
            <a:endParaRPr lang="ru-RU" sz="5400" b="1" i="1" cap="none" spc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esktop\Семья2017\hello_html_m3acd0e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55" y="188640"/>
            <a:ext cx="7200000" cy="65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Семья2017\solntse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71" y="-278635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244" y="5986140"/>
            <a:ext cx="7515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«Название конкурса»</a:t>
            </a:r>
            <a:endParaRPr lang="ru-RU" sz="5400" b="1" i="1" cap="none" spc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609600"/>
            <a:ext cx="2819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PT Serif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PT Serif"/>
              </a:rPr>
              <a:t>Вставьте</a:t>
            </a:r>
            <a:r>
              <a:rPr lang="en-US" sz="2000" b="1" dirty="0">
                <a:solidFill>
                  <a:srgbClr val="FF0000"/>
                </a:solidFill>
                <a:latin typeface="PT Serif"/>
              </a:rPr>
              <a:t> have / has </a:t>
            </a:r>
          </a:p>
          <a:p>
            <a:pPr fontAlgn="base"/>
            <a:r>
              <a:rPr lang="en-US" sz="2400" dirty="0" smtClean="0">
                <a:solidFill>
                  <a:srgbClr val="000000"/>
                </a:solidFill>
                <a:latin typeface="inherit"/>
              </a:rPr>
              <a:t>I </a:t>
            </a:r>
            <a:r>
              <a:rPr lang="en-US" sz="2400" dirty="0">
                <a:solidFill>
                  <a:srgbClr val="000000"/>
                </a:solidFill>
                <a:latin typeface="inherit"/>
              </a:rPr>
              <a:t>_____ a nice family</a:t>
            </a:r>
            <a:r>
              <a:rPr lang="en-US" sz="2400" dirty="0" smtClean="0">
                <a:solidFill>
                  <a:srgbClr val="000000"/>
                </a:solidFill>
                <a:latin typeface="inherit"/>
              </a:rPr>
              <a:t>.</a:t>
            </a:r>
          </a:p>
          <a:p>
            <a:pPr fontAlgn="base"/>
            <a:endParaRPr lang="en-US" sz="2400" dirty="0">
              <a:solidFill>
                <a:srgbClr val="000000"/>
              </a:solidFill>
              <a:latin typeface="inherit"/>
            </a:endParaRPr>
          </a:p>
          <a:p>
            <a:pPr fontAlgn="base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inherit"/>
              </a:rPr>
              <a:t>______ you got a sister</a:t>
            </a:r>
            <a:r>
              <a:rPr lang="en-US" sz="2400" dirty="0" smtClean="0">
                <a:solidFill>
                  <a:srgbClr val="000000"/>
                </a:solidFill>
                <a:latin typeface="inherit"/>
              </a:rPr>
              <a:t>?</a:t>
            </a:r>
          </a:p>
          <a:p>
            <a:pPr fontAlgn="base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inherit"/>
            </a:endParaRPr>
          </a:p>
          <a:p>
            <a:pPr fontAlgn="base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inherit"/>
              </a:rPr>
              <a:t>Dad ______ a brother</a:t>
            </a:r>
            <a:r>
              <a:rPr lang="en-US" sz="2400" dirty="0" smtClean="0">
                <a:solidFill>
                  <a:srgbClr val="000000"/>
                </a:solidFill>
                <a:latin typeface="inherit"/>
              </a:rPr>
              <a:t>.</a:t>
            </a:r>
          </a:p>
          <a:p>
            <a:pPr fontAlgn="base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inherit"/>
            </a:endParaRPr>
          </a:p>
          <a:p>
            <a:pPr fontAlgn="base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inherit"/>
              </a:rPr>
              <a:t>Mom _____ a sister.</a:t>
            </a:r>
            <a:endParaRPr lang="en-US" sz="24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403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37400" b="-400"/>
          <a:stretch/>
        </p:blipFill>
        <p:spPr>
          <a:xfrm>
            <a:off x="0" y="0"/>
            <a:ext cx="5724128" cy="68853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-228600"/>
            <a:ext cx="3097036" cy="309703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 Neue"/>
              </a:rPr>
              <a:t>Let’s make a project   –  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  <a:latin typeface="Helvetica Neue"/>
              </a:rPr>
              <a:t>“My family.”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2274838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333333"/>
                </a:solidFill>
                <a:latin typeface="Helvetica Neue"/>
              </a:rPr>
              <a:t>Hello!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333333"/>
                </a:solidFill>
                <a:latin typeface="Helvetica Neue"/>
              </a:rPr>
              <a:t>My name is __________________.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333333"/>
                </a:solidFill>
                <a:latin typeface="Helvetica Neue"/>
              </a:rPr>
              <a:t>I have  got a big / small family. 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333333"/>
                </a:solidFill>
                <a:latin typeface="Helvetica Neue"/>
              </a:rPr>
              <a:t>I have  got a mother, a father, a sister, a brother, a grandfather, a grandmother.  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333333"/>
                </a:solidFill>
                <a:latin typeface="Helvetica Neue"/>
              </a:rPr>
              <a:t>I love  my family.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00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Семья2017\family_png-800x6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1" y="1708300"/>
            <a:ext cx="6552728" cy="49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48127">
            <a:off x="-1612061" y="720994"/>
            <a:ext cx="116596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Aharoni" pitchFamily="2" charset="-79"/>
              </a:rPr>
              <a:t>The lesson is over</a:t>
            </a:r>
            <a:r>
              <a:rPr lang="ru-RU" sz="6000" b="1" dirty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Aharoni" pitchFamily="2" charset="-79"/>
              </a:rPr>
              <a:t>!</a:t>
            </a:r>
            <a:endParaRPr lang="ru-RU" sz="6000" b="1" cap="none" spc="0" dirty="0">
              <a:ln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39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111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Aharoni</vt:lpstr>
      <vt:lpstr>Arial</vt:lpstr>
      <vt:lpstr>Calibri</vt:lpstr>
      <vt:lpstr>Comic Sans MS</vt:lpstr>
      <vt:lpstr>Helvetica Neue</vt:lpstr>
      <vt:lpstr>inherit</vt:lpstr>
      <vt:lpstr>PT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Family</vt:lpstr>
      <vt:lpstr> Now, let’s make some  grammar exercises</vt:lpstr>
      <vt:lpstr>Презентация PowerPoint</vt:lpstr>
      <vt:lpstr>Let’s make a project   –   “My family.”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Катенька</cp:lastModifiedBy>
  <cp:revision>39</cp:revision>
  <dcterms:created xsi:type="dcterms:W3CDTF">2017-05-08T06:48:59Z</dcterms:created>
  <dcterms:modified xsi:type="dcterms:W3CDTF">2020-01-30T08:31:29Z</dcterms:modified>
</cp:coreProperties>
</file>