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3" r:id="rId7"/>
    <p:sldId id="264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 нашей школы (80 человек)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Есть телефон</c:v>
                </c:pt>
                <c:pt idx="1">
                  <c:v>Нет телефона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128530002168386"/>
          <c:y val="0.25627493116595729"/>
          <c:w val="0.26405172357634304"/>
          <c:h val="0.302730148653707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78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5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85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5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0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5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3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0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3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7DD9-F50A-454B-B73D-BB36CA117903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5679A3-32CB-4B62-B5C5-D059C103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051" y="1739516"/>
            <a:ext cx="9086967" cy="16463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зависимость подростков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1858" y="4570379"/>
            <a:ext cx="7766936" cy="148752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Змеев Максим, ученик 7 класса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«Шумовская СОШ»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Ахмедьярова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16" y="540326"/>
            <a:ext cx="10046083" cy="54448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проекта: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буклет «Мобильная зависимость подростков»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актуальность темы на сегодняшний день;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имеющейся информацией о мобильной зависимости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подростка;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Систематизировать имеющуюся информацию о мобильной зависимости подростков и изготовить буклет, который будет иметь  практическую значимость для подростков.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215" y="304903"/>
            <a:ext cx="818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состоит в том, что зависимость от сотового телефона серьезнее, чем от  просто от Интернета, телевидения или компьютерных игр, потому что телефон включает все эти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устройство 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везде и всегда - нет ограничений ни во времени, ни в пространстве.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23" y="1936119"/>
            <a:ext cx="6522027" cy="3913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8314" y="1999901"/>
            <a:ext cx="3647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Но если взрослые, будучи уже в своем большинстве уравновешенными, сформировавшимися личностями, еще как-то способны контролировать свою тягу к «трубке спасения», то подростки просто-напросто утопают в «мобильном виртуальном мире», не замечая никого и ничего вокруг себя и своего мобильного телефона.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71" y="360219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Мобильная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состояние человека, при котором телефон становится предметом культа, человек бессознательно совершает звонок ради самого звонка, не осознавая своих действий или неспособен объяснить его причину.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13" y="2552844"/>
            <a:ext cx="5740207" cy="4305156"/>
          </a:xfrm>
        </p:spPr>
      </p:pic>
    </p:spTree>
    <p:extLst>
      <p:ext uri="{BB962C8B-B14F-4D97-AF65-F5344CB8AC3E}">
        <p14:creationId xmlns:p14="http://schemas.microsoft.com/office/powerpoint/2010/main" val="1652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37718" cy="3595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тебя есть свой телефон?»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анкетирования, учащихся нашей школы показывают, что у 20% учащихся нет телефона. Это значит, что 80% учащихся могут быть подвергнуты мобильной зависимости.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643982"/>
              </p:ext>
            </p:extLst>
          </p:nvPr>
        </p:nvGraphicFramePr>
        <p:xfrm>
          <a:off x="540327" y="2825606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0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645" y="2864402"/>
            <a:ext cx="523509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зависимость подростка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64" y="230263"/>
            <a:ext cx="2921050" cy="1948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7" y="748671"/>
            <a:ext cx="3260134" cy="1630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7" y="4245960"/>
            <a:ext cx="3385658" cy="1839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21" y="4540760"/>
            <a:ext cx="3273134" cy="1832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01" y="743535"/>
            <a:ext cx="3230509" cy="2142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65" y="4020070"/>
            <a:ext cx="3487563" cy="19712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897" y="2296391"/>
            <a:ext cx="3260134" cy="424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8464" y="1990722"/>
            <a:ext cx="2921050" cy="441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Фото/Видео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2701" y="2815608"/>
            <a:ext cx="3273136" cy="50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237" y="5926396"/>
            <a:ext cx="3385658" cy="439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3165" y="5975805"/>
            <a:ext cx="3487563" cy="50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4245" y="6380018"/>
            <a:ext cx="3314700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(разговоры, смс)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249364">
            <a:off x="6484214" y="2699909"/>
            <a:ext cx="1306082" cy="259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30569">
            <a:off x="7065131" y="4185917"/>
            <a:ext cx="1413163" cy="294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513636">
            <a:off x="2428131" y="4313254"/>
            <a:ext cx="1227580" cy="289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5076821" y="4301029"/>
            <a:ext cx="829547" cy="31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883733" y="2600510"/>
            <a:ext cx="619264" cy="282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2965860">
            <a:off x="2450132" y="3036602"/>
            <a:ext cx="1149372" cy="31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6582" y="1021487"/>
            <a:ext cx="9247909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мобильных устройств у подростка нет других интересов, а те занятия, которые ему нравились раньше (например, ходить в кино или играть в футбол), больше не вызывают интерес.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постоянно спорит из-за того, чтобы дольше поиграть на смартфоне или планшете. В спорах подросток рьяно отстаивает свою позицию и не может объективно смотреть на ситуацию.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1028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Подросток выглядит расстроенным, когда не имеет доступа к своему мобильному аккаунту, и радуется, когда получает доступ.</a:t>
            </a:r>
          </a:p>
          <a:p>
            <a:pPr marL="171450" lvl="0" indent="-171450" algn="just">
              <a:buBlip>
                <a:blip r:embed="rId2"/>
              </a:buBlip>
              <a:tabLst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обманывает о том, сколько времени играл с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287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15286_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11" y="3961792"/>
            <a:ext cx="4685934" cy="27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2055" y="197427"/>
            <a:ext cx="7304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распознать, что у подростка мобильная зависимость?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" y="102069"/>
            <a:ext cx="3512127" cy="1838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44" y="-5237"/>
            <a:ext cx="2919920" cy="1946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81" y="4471604"/>
            <a:ext cx="2840347" cy="1930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7" y="4405942"/>
            <a:ext cx="2919919" cy="15280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9" y="2128076"/>
            <a:ext cx="3314266" cy="25412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8604" y="1881260"/>
            <a:ext cx="3512127" cy="445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жирение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707" y="5934033"/>
            <a:ext cx="2919919" cy="881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во взаимоотношениях с окружающими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5078" y="2697916"/>
            <a:ext cx="5474406" cy="140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мобильной зависимости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95676" y="1940181"/>
            <a:ext cx="2919920" cy="47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8489" y="4669366"/>
            <a:ext cx="3324874" cy="83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поведением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9481" y="6323012"/>
            <a:ext cx="2829792" cy="53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756453" y="3791760"/>
            <a:ext cx="1734057" cy="2760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74284">
            <a:off x="3367146" y="4041145"/>
            <a:ext cx="291993" cy="9157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4603519">
            <a:off x="2744578" y="1961236"/>
            <a:ext cx="1337966" cy="2877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481737">
            <a:off x="5015553" y="3944805"/>
            <a:ext cx="291993" cy="10234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2276645">
            <a:off x="4713483" y="944000"/>
            <a:ext cx="291993" cy="18561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9454" y="1448138"/>
            <a:ext cx="59643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Ограничьте свое время в пребывания в социальной сети, играх, интернете, установите себе временные рамки.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Старайтесь почаще встречаться с друзьями лично, приглашайте и ходите в гости.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Blip>
                <a:blip r:embed="rId2"/>
              </a:buBlip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Чаще проводите свое время на свежем воздухе, найдите себе интересное занятие, хобби, которое отвлечет вас.</a:t>
            </a:r>
          </a:p>
          <a:p>
            <a:pPr marL="342900" indent="-342900" algn="just">
              <a:buSzPts val="1000"/>
              <a:buBlip>
                <a:blip r:embed="rId2"/>
              </a:buBlip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Носите часы. Люди которые смотрят на смартфон, чтобы узнать, который час, ежедневно используют свой мобильный телефон значительно дольше. 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" y="0"/>
            <a:ext cx="2759653" cy="2759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1572" y="157127"/>
            <a:ext cx="5642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для подростков, как избавиться от мобильной зависимости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338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Symbol</vt:lpstr>
      <vt:lpstr>Times New Roman</vt:lpstr>
      <vt:lpstr>Trebuchet MS</vt:lpstr>
      <vt:lpstr>Wingdings 3</vt:lpstr>
      <vt:lpstr>Грань</vt:lpstr>
      <vt:lpstr>Мобильная зависимость подростков</vt:lpstr>
      <vt:lpstr> Цель проекта: изготовить буклет «Мобильная зависимость подростков»  Задачи: 1. Изучить актуальность темы на сегодняшний день; 2. Познакомиться с имеющейся информацией о мобильной зависимости подростка; 3. Систематизировать имеющуюся информацию о мобильной зависимости подростков и изготовить буклет, который будет иметь  практическую значимость для подростков.</vt:lpstr>
      <vt:lpstr>Презентация PowerPoint</vt:lpstr>
      <vt:lpstr>          Мобильная зависимость – это состояние человека, при котором телефон становится предметом культа, человек бессознательно совершает звонок ради самого звонка, не осознавая своих действий или неспособен объяснить его причину.</vt:lpstr>
      <vt:lpstr>«У тебя есть свой телефон?» Результаты анкетирования, учащихся нашей школы показывают, что у 20% учащихся нет телефона. Это значит, что 80% учащихся могут быть подвергнуты мобильной зависимости. </vt:lpstr>
      <vt:lpstr>Мобильная зависимость подростка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Мобильная зависимость подростков</dc:title>
  <dc:creator>Пользователь</dc:creator>
  <cp:lastModifiedBy>Пользователь</cp:lastModifiedBy>
  <cp:revision>16</cp:revision>
  <dcterms:created xsi:type="dcterms:W3CDTF">2018-03-18T14:33:27Z</dcterms:created>
  <dcterms:modified xsi:type="dcterms:W3CDTF">2018-03-18T17:33:07Z</dcterms:modified>
</cp:coreProperties>
</file>