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57" r:id="rId6"/>
    <p:sldId id="259" r:id="rId7"/>
    <p:sldId id="260" r:id="rId8"/>
    <p:sldId id="261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BFBB-A3D1-4480-ACD2-F09D296DAD32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4DDF-F8C9-45A2-BC0C-10E79ECFA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449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BFBB-A3D1-4480-ACD2-F09D296DAD32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4DDF-F8C9-45A2-BC0C-10E79ECFA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44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BFBB-A3D1-4480-ACD2-F09D296DAD32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4DDF-F8C9-45A2-BC0C-10E79ECFA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306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822405B-AE22-4641-96E4-8417DB0087E2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556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190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798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532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316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1113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3307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43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BFBB-A3D1-4480-ACD2-F09D296DAD32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4DDF-F8C9-45A2-BC0C-10E79ECFA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2264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001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537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750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822405B-AE22-4641-96E4-8417DB0087E2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8233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6645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2876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409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3043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8886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5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BFBB-A3D1-4480-ACD2-F09D296DAD32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4DDF-F8C9-45A2-BC0C-10E79ECFA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8903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4106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9769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1254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3357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822405B-AE22-4641-96E4-8417DB0087E2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8636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773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6610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0341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6111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15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BFBB-A3D1-4480-ACD2-F09D296DAD32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4DDF-F8C9-45A2-BC0C-10E79ECFA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52426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6540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0679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632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6294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20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BFBB-A3D1-4480-ACD2-F09D296DAD32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4DDF-F8C9-45A2-BC0C-10E79ECFA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076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BFBB-A3D1-4480-ACD2-F09D296DAD32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4DDF-F8C9-45A2-BC0C-10E79ECFA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76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BFBB-A3D1-4480-ACD2-F09D296DAD32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4DDF-F8C9-45A2-BC0C-10E79ECFA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06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BFBB-A3D1-4480-ACD2-F09D296DAD32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4DDF-F8C9-45A2-BC0C-10E79ECFA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239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BFBB-A3D1-4480-ACD2-F09D296DAD32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4DDF-F8C9-45A2-BC0C-10E79ECFA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19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4BFBB-A3D1-4480-ACD2-F09D296DAD32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74DDF-F8C9-45A2-BC0C-10E79ECFA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88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30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474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6D1D59-0E33-4C2A-B149-7E663C9ADD41}" type="datetimeFigureOut">
              <a:rPr lang="ru-RU" smtClean="0">
                <a:solidFill>
                  <a:srgbClr val="564B3C"/>
                </a:solidFill>
              </a:rPr>
              <a:pPr/>
              <a:t>18.02.2016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822405B-AE22-4641-96E4-8417DB0087E2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09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33" y="0"/>
            <a:ext cx="914823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505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33" y="0"/>
            <a:ext cx="914823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5541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err="1">
                <a:solidFill>
                  <a:srgbClr val="C00000"/>
                </a:solidFill>
              </a:rPr>
              <a:t>Бындурон</a:t>
            </a:r>
            <a:r>
              <a:rPr lang="ru-RU" dirty="0">
                <a:solidFill>
                  <a:srgbClr val="C00000"/>
                </a:solidFill>
              </a:rPr>
              <a:t>   б</a:t>
            </a:r>
            <a:r>
              <a:rPr lang="en-US" dirty="0">
                <a:solidFill>
                  <a:srgbClr val="C00000"/>
                </a:solidFill>
              </a:rPr>
              <a:t>æ</a:t>
            </a:r>
            <a:r>
              <a:rPr lang="ru-RU" dirty="0" err="1">
                <a:solidFill>
                  <a:srgbClr val="C00000"/>
                </a:solidFill>
              </a:rPr>
              <a:t>рц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868013"/>
            <a:ext cx="1932599" cy="190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82828" y="3429000"/>
            <a:ext cx="41044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(</a:t>
            </a:r>
            <a:r>
              <a:rPr lang="ru-RU" sz="2800" dirty="0" err="1">
                <a:solidFill>
                  <a:prstClr val="black"/>
                </a:solidFill>
              </a:rPr>
              <a:t>цав</a:t>
            </a:r>
            <a:r>
              <a:rPr lang="en-US" sz="2800" dirty="0">
                <a:solidFill>
                  <a:prstClr val="black"/>
                </a:solidFill>
              </a:rPr>
              <a:t>æ</a:t>
            </a:r>
            <a:r>
              <a:rPr lang="ru-RU" sz="2800" dirty="0">
                <a:solidFill>
                  <a:prstClr val="black"/>
                </a:solidFill>
              </a:rPr>
              <a:t>р?) </a:t>
            </a:r>
            <a:r>
              <a:rPr lang="ru-RU" sz="2800" dirty="0">
                <a:solidFill>
                  <a:prstClr val="black"/>
                </a:solidFill>
              </a:rPr>
              <a:t>     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prstClr val="black"/>
                </a:solidFill>
              </a:rPr>
              <a:t>цъ</a:t>
            </a:r>
            <a:r>
              <a:rPr lang="en-US" sz="2800" dirty="0">
                <a:solidFill>
                  <a:prstClr val="black"/>
                </a:solidFill>
              </a:rPr>
              <a:t>æ</a:t>
            </a:r>
            <a:r>
              <a:rPr lang="ru-RU" sz="2800" dirty="0">
                <a:solidFill>
                  <a:prstClr val="black"/>
                </a:solidFill>
              </a:rPr>
              <a:t>х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4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1880" y="1700808"/>
            <a:ext cx="5184576" cy="3429000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</a:t>
            </a:r>
            <a:r>
              <a:rPr lang="ru-RU" sz="5400" dirty="0" smtClean="0">
                <a:solidFill>
                  <a:srgbClr val="C00000"/>
                </a:solidFill>
              </a:rPr>
              <a:t>^</a:t>
            </a:r>
            <a:r>
              <a:rPr lang="ru-RU" sz="6000" dirty="0" smtClean="0">
                <a:solidFill>
                  <a:srgbClr val="C00000"/>
                </a:solidFill>
              </a:rPr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(</a:t>
            </a:r>
            <a:r>
              <a:rPr lang="ru-RU" sz="2600" dirty="0" err="1" smtClean="0">
                <a:solidFill>
                  <a:schemeClr val="tx1"/>
                </a:solidFill>
              </a:rPr>
              <a:t>цав</a:t>
            </a:r>
            <a:r>
              <a:rPr lang="en-US" sz="2600" dirty="0" smtClean="0">
                <a:solidFill>
                  <a:schemeClr val="tx1"/>
                </a:solidFill>
              </a:rPr>
              <a:t>æ</a:t>
            </a:r>
            <a:r>
              <a:rPr lang="ru-RU" sz="2600" dirty="0" smtClean="0">
                <a:solidFill>
                  <a:schemeClr val="tx1"/>
                </a:solidFill>
              </a:rPr>
              <a:t>р?)       </a:t>
            </a:r>
            <a:r>
              <a:rPr lang="ru-RU" sz="2600" dirty="0" err="1" smtClean="0">
                <a:solidFill>
                  <a:schemeClr val="tx1"/>
                </a:solidFill>
              </a:rPr>
              <a:t>цъ</a:t>
            </a:r>
            <a:r>
              <a:rPr lang="en-US" sz="2600" dirty="0" smtClean="0">
                <a:solidFill>
                  <a:schemeClr val="tx1"/>
                </a:solidFill>
              </a:rPr>
              <a:t>æ</a:t>
            </a:r>
            <a:r>
              <a:rPr lang="ru-RU" sz="2600" dirty="0" smtClean="0">
                <a:solidFill>
                  <a:schemeClr val="tx1"/>
                </a:solidFill>
              </a:rPr>
              <a:t>х + </a:t>
            </a:r>
            <a:r>
              <a:rPr lang="ru-RU" sz="2600" b="1" dirty="0" smtClean="0">
                <a:solidFill>
                  <a:srgbClr val="C00000"/>
                </a:solidFill>
              </a:rPr>
              <a:t>д</a:t>
            </a:r>
            <a:r>
              <a:rPr lang="en-US" sz="2600" b="1" dirty="0" smtClean="0">
                <a:solidFill>
                  <a:srgbClr val="C00000"/>
                </a:solidFill>
              </a:rPr>
              <a:t>æ</a:t>
            </a:r>
            <a:r>
              <a:rPr lang="ru-RU" sz="2600" b="1" dirty="0" err="1" smtClean="0">
                <a:solidFill>
                  <a:srgbClr val="C00000"/>
                </a:solidFill>
              </a:rPr>
              <a:t>р</a:t>
            </a:r>
            <a:endParaRPr lang="ru-RU" sz="2600" b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Бар</a:t>
            </a:r>
            <a:r>
              <a:rPr lang="en-US" sz="3600" dirty="0" smtClean="0">
                <a:solidFill>
                  <a:srgbClr val="C00000"/>
                </a:solidFill>
              </a:rPr>
              <a:t>æ</a:t>
            </a:r>
            <a:r>
              <a:rPr lang="ru-RU" sz="3600" dirty="0" err="1" smtClean="0">
                <a:solidFill>
                  <a:srgbClr val="C00000"/>
                </a:solidFill>
              </a:rPr>
              <a:t>н</a:t>
            </a:r>
            <a:r>
              <a:rPr lang="ru-RU" sz="3600" dirty="0" smtClean="0">
                <a:solidFill>
                  <a:srgbClr val="C00000"/>
                </a:solidFill>
              </a:rPr>
              <a:t>   б</a:t>
            </a:r>
            <a:r>
              <a:rPr lang="en-US" sz="3600" dirty="0" smtClean="0">
                <a:solidFill>
                  <a:srgbClr val="C00000"/>
                </a:solidFill>
              </a:rPr>
              <a:t>æ</a:t>
            </a:r>
            <a:r>
              <a:rPr lang="ru-RU" sz="3600" dirty="0" err="1" smtClean="0">
                <a:solidFill>
                  <a:srgbClr val="C00000"/>
                </a:solidFill>
              </a:rPr>
              <a:t>рц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27" name="Tree"/>
          <p:cNvSpPr>
            <a:spLocks noEditPoints="1" noChangeArrowheads="1"/>
          </p:cNvSpPr>
          <p:nvPr/>
        </p:nvSpPr>
        <p:spPr bwMode="auto">
          <a:xfrm>
            <a:off x="899592" y="2780928"/>
            <a:ext cx="1809750" cy="18097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9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/>
      <p:bldP spid="10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У</a:t>
            </a:r>
            <a:r>
              <a:rPr lang="en-US" dirty="0">
                <a:solidFill>
                  <a:srgbClr val="C00000"/>
                </a:solidFill>
              </a:rPr>
              <a:t>æ</a:t>
            </a:r>
            <a:r>
              <a:rPr lang="ru-RU" dirty="0" err="1">
                <a:solidFill>
                  <a:srgbClr val="C00000"/>
                </a:solidFill>
              </a:rPr>
              <a:t>лахизон</a:t>
            </a:r>
            <a:r>
              <a:rPr lang="ru-RU" dirty="0">
                <a:solidFill>
                  <a:srgbClr val="C00000"/>
                </a:solidFill>
              </a:rPr>
              <a:t>  б</a:t>
            </a:r>
            <a:r>
              <a:rPr lang="en-US" dirty="0">
                <a:solidFill>
                  <a:srgbClr val="C00000"/>
                </a:solidFill>
              </a:rPr>
              <a:t>æ</a:t>
            </a:r>
            <a:r>
              <a:rPr lang="ru-RU" dirty="0" err="1">
                <a:solidFill>
                  <a:srgbClr val="C00000"/>
                </a:solidFill>
              </a:rPr>
              <a:t>рц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1700808"/>
            <a:ext cx="5266928" cy="442535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err="1">
                <a:solidFill>
                  <a:schemeClr val="tx1"/>
                </a:solidFill>
              </a:rPr>
              <a:t>цав</a:t>
            </a:r>
            <a:r>
              <a:rPr lang="en-US" dirty="0">
                <a:solidFill>
                  <a:schemeClr val="tx1"/>
                </a:solidFill>
              </a:rPr>
              <a:t>æ</a:t>
            </a:r>
            <a:r>
              <a:rPr lang="ru-RU" dirty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?)      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     </a:t>
            </a:r>
            <a:r>
              <a:rPr lang="ru-RU" b="1" dirty="0" err="1" smtClean="0">
                <a:solidFill>
                  <a:srgbClr val="C00000"/>
                </a:solidFill>
              </a:rPr>
              <a:t>тынг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цъ</a:t>
            </a:r>
            <a:r>
              <a:rPr lang="en-US" dirty="0">
                <a:solidFill>
                  <a:schemeClr val="tx1"/>
                </a:solidFill>
              </a:rPr>
              <a:t>æ</a:t>
            </a:r>
            <a:r>
              <a:rPr lang="ru-RU" dirty="0">
                <a:solidFill>
                  <a:schemeClr val="tx1"/>
                </a:solidFill>
              </a:rPr>
              <a:t>х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     </a:t>
            </a:r>
            <a:r>
              <a:rPr lang="ru-RU" b="1" dirty="0" err="1" smtClean="0">
                <a:solidFill>
                  <a:srgbClr val="C00000"/>
                </a:solidFill>
              </a:rPr>
              <a:t>иттæг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chemeClr val="tx1"/>
                </a:solidFill>
              </a:rPr>
              <a:t>цъ</a:t>
            </a:r>
            <a:r>
              <a:rPr lang="en-US" dirty="0">
                <a:solidFill>
                  <a:schemeClr val="tx1"/>
                </a:solidFill>
              </a:rPr>
              <a:t>æ</a:t>
            </a:r>
            <a:r>
              <a:rPr lang="ru-RU" dirty="0">
                <a:solidFill>
                  <a:schemeClr val="tx1"/>
                </a:solidFill>
              </a:rPr>
              <a:t>х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     </a:t>
            </a:r>
            <a:r>
              <a:rPr lang="ru-RU" b="1" dirty="0" err="1" smtClean="0">
                <a:solidFill>
                  <a:srgbClr val="C00000"/>
                </a:solidFill>
              </a:rPr>
              <a:t>æппæты</a:t>
            </a:r>
            <a:r>
              <a:rPr lang="ru-RU" dirty="0" smtClean="0"/>
              <a:t>  </a:t>
            </a:r>
            <a:r>
              <a:rPr lang="ru-RU" dirty="0" err="1" smtClean="0">
                <a:solidFill>
                  <a:schemeClr val="tx1"/>
                </a:solidFill>
              </a:rPr>
              <a:t>цъ</a:t>
            </a:r>
            <a:r>
              <a:rPr lang="en-US" dirty="0">
                <a:solidFill>
                  <a:schemeClr val="tx1"/>
                </a:solidFill>
              </a:rPr>
              <a:t>æ</a:t>
            </a:r>
            <a:r>
              <a:rPr lang="ru-RU" dirty="0" smtClean="0">
                <a:solidFill>
                  <a:schemeClr val="tx1"/>
                </a:solidFill>
              </a:rPr>
              <a:t>х</a:t>
            </a:r>
            <a:endParaRPr lang="ru-RU" strike="sngStrike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/>
              <a:t>                            </a:t>
            </a:r>
            <a:r>
              <a:rPr lang="ru-RU" dirty="0" smtClean="0"/>
              <a:t>             </a:t>
            </a:r>
            <a:r>
              <a:rPr lang="ru-RU" b="1" dirty="0" smtClean="0">
                <a:solidFill>
                  <a:srgbClr val="C00000"/>
                </a:solidFill>
              </a:rPr>
              <a:t>^</a:t>
            </a:r>
            <a:endParaRPr lang="ru-RU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/>
              <a:t>            </a:t>
            </a:r>
            <a:r>
              <a:rPr lang="ru-RU" dirty="0" err="1" smtClean="0">
                <a:solidFill>
                  <a:schemeClr val="tx1"/>
                </a:solidFill>
              </a:rPr>
              <a:t>цъ</a:t>
            </a:r>
            <a:r>
              <a:rPr lang="en-US" dirty="0">
                <a:solidFill>
                  <a:schemeClr val="tx1"/>
                </a:solidFill>
              </a:rPr>
              <a:t>æ</a:t>
            </a:r>
            <a:r>
              <a:rPr lang="ru-RU" dirty="0">
                <a:solidFill>
                  <a:schemeClr val="tx1"/>
                </a:solidFill>
              </a:rPr>
              <a:t>х </a:t>
            </a:r>
            <a:r>
              <a:rPr lang="ru-RU" dirty="0" smtClean="0">
                <a:solidFill>
                  <a:schemeClr val="tx1"/>
                </a:solidFill>
              </a:rPr>
              <a:t>– </a:t>
            </a:r>
            <a:r>
              <a:rPr lang="ru-RU" dirty="0" err="1" smtClean="0">
                <a:solidFill>
                  <a:schemeClr val="tx1"/>
                </a:solidFill>
              </a:rPr>
              <a:t>цъæх</a:t>
            </a:r>
            <a:r>
              <a:rPr lang="ru-RU" dirty="0" smtClean="0">
                <a:solidFill>
                  <a:schemeClr val="tx1"/>
                </a:solidFill>
              </a:rPr>
              <a:t> + </a:t>
            </a:r>
            <a:r>
              <a:rPr lang="ru-RU" b="1" dirty="0" smtClean="0">
                <a:solidFill>
                  <a:srgbClr val="C00000"/>
                </a:solidFill>
              </a:rPr>
              <a:t>ид</a:t>
            </a:r>
            <a:endParaRPr lang="ru-RU" b="1" dirty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074" name="Tree"/>
          <p:cNvSpPr>
            <a:spLocks noEditPoints="1" noChangeArrowheads="1"/>
          </p:cNvSpPr>
          <p:nvPr/>
        </p:nvSpPr>
        <p:spPr bwMode="auto">
          <a:xfrm>
            <a:off x="971600" y="2752201"/>
            <a:ext cx="1809750" cy="18097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33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0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54893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65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Тема Office</vt:lpstr>
      <vt:lpstr>Аптека</vt:lpstr>
      <vt:lpstr>1_Аптека</vt:lpstr>
      <vt:lpstr>2_Аптека</vt:lpstr>
      <vt:lpstr>Презентация PowerPoint</vt:lpstr>
      <vt:lpstr>Презентация PowerPoint</vt:lpstr>
      <vt:lpstr> Бындурон   бæрц</vt:lpstr>
      <vt:lpstr>Барæн   бæрц</vt:lpstr>
      <vt:lpstr> Уæлахизон  бæрц 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PB</dc:creator>
  <cp:lastModifiedBy>PB</cp:lastModifiedBy>
  <cp:revision>1</cp:revision>
  <dcterms:created xsi:type="dcterms:W3CDTF">2016-02-18T09:12:37Z</dcterms:created>
  <dcterms:modified xsi:type="dcterms:W3CDTF">2016-02-18T09:19:26Z</dcterms:modified>
</cp:coreProperties>
</file>