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Местоимение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4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323538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Местоимение</a:t>
            </a:r>
            <a:r>
              <a:rPr lang="ru-RU" dirty="0" smtClean="0"/>
              <a:t> – это часть речи, которая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указывает</a:t>
            </a:r>
            <a:r>
              <a:rPr lang="ru-RU" dirty="0" smtClean="0"/>
              <a:t> на предметы, признаки и количества, но не называет их.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966348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Местоимения</a:t>
            </a:r>
            <a:r>
              <a:rPr lang="ru-RU" dirty="0" smtClean="0"/>
              <a:t> -  это слова, которые заменяют в речи  имена существительные.</a:t>
            </a:r>
            <a:br>
              <a:rPr lang="ru-RU" dirty="0" smtClean="0"/>
            </a:br>
            <a:r>
              <a:rPr lang="ru-RU" dirty="0" smtClean="0"/>
              <a:t>Они занимают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место имени </a:t>
            </a:r>
            <a:r>
              <a:rPr lang="ru-RU" dirty="0" smtClean="0"/>
              <a:t>существительного, поэтому так называются.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Личные местоимения имеют три лица и два числа: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2143116"/>
          <a:ext cx="7239000" cy="3890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97274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Лицо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Ед.ч.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Мн.ч.</a:t>
                      </a:r>
                      <a:endParaRPr lang="ru-RU" sz="2800" b="1" dirty="0"/>
                    </a:p>
                  </a:txBody>
                  <a:tcPr/>
                </a:tc>
              </a:tr>
              <a:tr h="97274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1-е лицо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Я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Мы</a:t>
                      </a:r>
                      <a:endParaRPr lang="ru-RU" sz="2800" b="1" dirty="0"/>
                    </a:p>
                  </a:txBody>
                  <a:tcPr/>
                </a:tc>
              </a:tr>
              <a:tr h="97274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2-е лицо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Вы</a:t>
                      </a:r>
                      <a:endParaRPr lang="ru-RU" sz="2800" b="1" dirty="0"/>
                    </a:p>
                  </a:txBody>
                  <a:tcPr/>
                </a:tc>
              </a:tr>
              <a:tr h="97274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3-е лицо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Он, она, оно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Они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Autofit/>
          </a:bodyPr>
          <a:lstStyle/>
          <a:p>
            <a:r>
              <a:rPr lang="ru-RU" sz="3200" dirty="0" smtClean="0"/>
              <a:t>Местоимения изменяются по падежам – склоняются.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214421"/>
          <a:ext cx="7239000" cy="5398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235003"/>
                <a:gridCol w="1212797"/>
                <a:gridCol w="1447800"/>
              </a:tblGrid>
              <a:tr h="291599">
                <a:tc gridSpan="6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Склонение личных местоимений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905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Ед.ч.</a:t>
                      </a:r>
                      <a:endParaRPr lang="ru-R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Мн.ч.</a:t>
                      </a:r>
                      <a:endParaRPr lang="ru-R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4486">
                <a:tc row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sz="900" dirty="0" smtClean="0"/>
                    </a:p>
                    <a:p>
                      <a:r>
                        <a:rPr lang="ru-RU" dirty="0" smtClean="0"/>
                        <a:t>И. кто?</a:t>
                      </a:r>
                    </a:p>
                    <a:p>
                      <a:r>
                        <a:rPr lang="ru-RU" dirty="0" smtClean="0"/>
                        <a:t>Р. кого?</a:t>
                      </a:r>
                    </a:p>
                    <a:p>
                      <a:r>
                        <a:rPr lang="ru-RU" dirty="0" smtClean="0"/>
                        <a:t>Д.</a:t>
                      </a:r>
                      <a:r>
                        <a:rPr lang="ru-RU" baseline="0" dirty="0" smtClean="0"/>
                        <a:t> кому?</a:t>
                      </a:r>
                    </a:p>
                    <a:p>
                      <a:r>
                        <a:rPr lang="ru-RU" baseline="0" dirty="0" smtClean="0"/>
                        <a:t>В. кого?</a:t>
                      </a:r>
                    </a:p>
                    <a:p>
                      <a:r>
                        <a:rPr lang="ru-RU" baseline="0" dirty="0" smtClean="0"/>
                        <a:t>Т. кем?</a:t>
                      </a:r>
                    </a:p>
                    <a:p>
                      <a:r>
                        <a:rPr lang="ru-RU" baseline="0" dirty="0" smtClean="0"/>
                        <a:t>П. о ком?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1-е лицо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2-е лицо</a:t>
                      </a:r>
                      <a:endParaRPr lang="ru-RU" sz="16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1-е лицо</a:t>
                      </a:r>
                      <a:endParaRPr lang="ru-RU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2-е лицо</a:t>
                      </a:r>
                      <a:endParaRPr lang="ru-RU" sz="1600" b="1" dirty="0"/>
                    </a:p>
                  </a:txBody>
                  <a:tcPr/>
                </a:tc>
              </a:tr>
              <a:tr h="17029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</a:t>
                      </a:r>
                    </a:p>
                    <a:p>
                      <a:pPr algn="ctr"/>
                      <a:r>
                        <a:rPr lang="ru-RU" dirty="0" smtClean="0"/>
                        <a:t>МЕНЯ</a:t>
                      </a:r>
                    </a:p>
                    <a:p>
                      <a:pPr algn="ctr"/>
                      <a:r>
                        <a:rPr lang="ru-RU" dirty="0" smtClean="0"/>
                        <a:t>МНЕ</a:t>
                      </a:r>
                    </a:p>
                    <a:p>
                      <a:pPr algn="ctr"/>
                      <a:r>
                        <a:rPr lang="ru-RU" dirty="0" smtClean="0"/>
                        <a:t>МЕНЯ</a:t>
                      </a:r>
                    </a:p>
                    <a:p>
                      <a:pPr algn="ctr"/>
                      <a:r>
                        <a:rPr lang="ru-RU" dirty="0" smtClean="0"/>
                        <a:t>МНОЙ</a:t>
                      </a:r>
                    </a:p>
                    <a:p>
                      <a:pPr algn="ctr"/>
                      <a:r>
                        <a:rPr lang="ru-RU" dirty="0" smtClean="0"/>
                        <a:t>ОБО МНЕ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ТЫ</a:t>
                      </a:r>
                    </a:p>
                    <a:p>
                      <a:pPr algn="ctr"/>
                      <a:r>
                        <a:rPr lang="ru-RU" dirty="0" smtClean="0"/>
                        <a:t>ТЕБЯ</a:t>
                      </a:r>
                    </a:p>
                    <a:p>
                      <a:pPr algn="ctr"/>
                      <a:r>
                        <a:rPr lang="ru-RU" dirty="0" smtClean="0"/>
                        <a:t>ТЕБЕ</a:t>
                      </a:r>
                    </a:p>
                    <a:p>
                      <a:pPr algn="ctr"/>
                      <a:r>
                        <a:rPr lang="ru-RU" dirty="0" smtClean="0"/>
                        <a:t>ТЕБЯ</a:t>
                      </a:r>
                    </a:p>
                    <a:p>
                      <a:pPr algn="ctr"/>
                      <a:r>
                        <a:rPr lang="ru-RU" dirty="0" smtClean="0"/>
                        <a:t>ТОБОЙ</a:t>
                      </a:r>
                    </a:p>
                    <a:p>
                      <a:pPr algn="ctr"/>
                      <a:r>
                        <a:rPr lang="ru-RU" dirty="0" smtClean="0"/>
                        <a:t>О ТЕБЕ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МЫ</a:t>
                      </a:r>
                    </a:p>
                    <a:p>
                      <a:pPr algn="ctr"/>
                      <a:r>
                        <a:rPr lang="ru-RU" dirty="0" smtClean="0"/>
                        <a:t>НАС</a:t>
                      </a:r>
                    </a:p>
                    <a:p>
                      <a:pPr algn="ctr"/>
                      <a:r>
                        <a:rPr lang="ru-RU" dirty="0" smtClean="0"/>
                        <a:t>НАМ</a:t>
                      </a:r>
                    </a:p>
                    <a:p>
                      <a:pPr algn="ctr"/>
                      <a:r>
                        <a:rPr lang="ru-RU" dirty="0" smtClean="0"/>
                        <a:t>НАС</a:t>
                      </a:r>
                    </a:p>
                    <a:p>
                      <a:pPr algn="ctr"/>
                      <a:r>
                        <a:rPr lang="ru-RU" dirty="0" smtClean="0"/>
                        <a:t>НАМИ</a:t>
                      </a:r>
                    </a:p>
                    <a:p>
                      <a:pPr algn="ctr"/>
                      <a:r>
                        <a:rPr lang="ru-RU" dirty="0" smtClean="0"/>
                        <a:t>О НАС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</a:t>
                      </a:r>
                    </a:p>
                    <a:p>
                      <a:pPr algn="ctr"/>
                      <a:r>
                        <a:rPr lang="ru-RU" dirty="0" smtClean="0"/>
                        <a:t>ВАС</a:t>
                      </a:r>
                    </a:p>
                    <a:p>
                      <a:pPr algn="ctr"/>
                      <a:r>
                        <a:rPr lang="ru-RU" dirty="0" smtClean="0"/>
                        <a:t>ВАМ</a:t>
                      </a:r>
                    </a:p>
                    <a:p>
                      <a:pPr algn="ctr"/>
                      <a:r>
                        <a:rPr lang="ru-RU" dirty="0" smtClean="0"/>
                        <a:t>ВАС</a:t>
                      </a:r>
                    </a:p>
                    <a:p>
                      <a:pPr algn="ctr"/>
                      <a:r>
                        <a:rPr lang="ru-RU" dirty="0" smtClean="0"/>
                        <a:t>ВАМИ</a:t>
                      </a:r>
                    </a:p>
                    <a:p>
                      <a:pPr algn="ctr"/>
                      <a:r>
                        <a:rPr lang="ru-RU" dirty="0" smtClean="0"/>
                        <a:t>О ВАС</a:t>
                      </a:r>
                      <a:endParaRPr lang="ru-RU" dirty="0"/>
                    </a:p>
                  </a:txBody>
                  <a:tcPr/>
                </a:tc>
              </a:tr>
              <a:tr h="793626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3-е</a:t>
                      </a:r>
                      <a:r>
                        <a:rPr lang="ru-RU" sz="1800" b="1" baseline="0" dirty="0" smtClean="0">
                          <a:solidFill>
                            <a:schemeClr val="bg1"/>
                          </a:solidFill>
                        </a:rPr>
                        <a:t> лицо ед.ч.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3-е</a:t>
                      </a:r>
                      <a:r>
                        <a:rPr lang="ru-RU" sz="1800" b="1" baseline="0" dirty="0" smtClean="0">
                          <a:solidFill>
                            <a:schemeClr val="bg1"/>
                          </a:solidFill>
                        </a:rPr>
                        <a:t> лицо мн.ч.</a:t>
                      </a:r>
                      <a:endParaRPr lang="ru-RU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59450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И.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Р.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Д.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В.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Т.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П.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ОН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ЕГО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ЕМУ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ЕГО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ИМ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О НЕМ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ОНО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ЕГО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ЕМУ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ЕГО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ИМ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О НЕМ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ОНА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ЕЁ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ЕЙ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ЕЁ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ЕЮ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О НЕЙ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ОНИ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ИХ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ИМ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ИХ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ИМИ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О НИХ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71472" y="4429132"/>
          <a:ext cx="5715041" cy="365760"/>
        </p:xfrm>
        <a:graphic>
          <a:graphicData uri="http://schemas.openxmlformats.org/drawingml/2006/table">
            <a:tbl>
              <a:tblPr/>
              <a:tblGrid>
                <a:gridCol w="5715041"/>
              </a:tblGrid>
              <a:tr h="285752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</a:t>
                      </a:r>
                      <a:r>
                        <a:rPr lang="ru-RU" sz="1200" dirty="0" smtClean="0"/>
                        <a:t>М.Р</a:t>
                      </a:r>
                      <a:r>
                        <a:rPr lang="ru-RU" dirty="0" smtClean="0"/>
                        <a:t>.             </a:t>
                      </a:r>
                      <a:r>
                        <a:rPr lang="ru-RU" sz="1200" dirty="0" smtClean="0"/>
                        <a:t>СР.Р</a:t>
                      </a:r>
                      <a:r>
                        <a:rPr lang="ru-RU" dirty="0" smtClean="0"/>
                        <a:t>.              </a:t>
                      </a:r>
                      <a:r>
                        <a:rPr lang="ru-RU" sz="1200" dirty="0" smtClean="0"/>
                        <a:t>Ж.Р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Признаки падежей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падежей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предлоги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Именительный 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dirty="0" smtClean="0"/>
                        <a:t>(есть)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КТО? ЧТО?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Родительный</a:t>
                      </a:r>
                    </a:p>
                    <a:p>
                      <a:pPr algn="ctr"/>
                      <a:r>
                        <a:rPr lang="ru-RU" dirty="0" smtClean="0"/>
                        <a:t>(нет)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КОГО? ЧЕГО?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ОТ, ИЗ. БЕЗ, ИЗ-ЗА, С, У, ОКОЛО, МИМО, ДЛЯ, ПОСЛЕ</a:t>
                      </a:r>
                      <a:endParaRPr lang="ru-RU" sz="12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 Дательный</a:t>
                      </a:r>
                    </a:p>
                    <a:p>
                      <a:pPr algn="ctr"/>
                      <a:r>
                        <a:rPr lang="ru-RU" dirty="0" smtClean="0"/>
                        <a:t>(рад)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КОМУ? ЧЕМУ?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1" dirty="0" smtClean="0"/>
                        <a:t>К, ПО, НАВСТРЕЧУ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 Винительный</a:t>
                      </a:r>
                    </a:p>
                    <a:p>
                      <a:pPr algn="ctr"/>
                      <a:r>
                        <a:rPr lang="ru-RU" dirty="0" smtClean="0"/>
                        <a:t>(вижу)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КОГО? ЧТО?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1" dirty="0" smtClean="0"/>
                        <a:t>ЗА, В, ЧЕРЕЗ, НА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 Творительный</a:t>
                      </a:r>
                    </a:p>
                    <a:p>
                      <a:pPr algn="ctr"/>
                      <a:r>
                        <a:rPr lang="ru-RU" dirty="0" smtClean="0"/>
                        <a:t>(доволен)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КЕМ?</a:t>
                      </a:r>
                      <a:r>
                        <a:rPr lang="ru-RU" b="1" baseline="0" dirty="0" smtClean="0"/>
                        <a:t> ЧЕМ?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1" dirty="0" smtClean="0"/>
                        <a:t>С. ЗА, НАД, ПОД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6. Предложный</a:t>
                      </a:r>
                    </a:p>
                    <a:p>
                      <a:pPr algn="ctr"/>
                      <a:r>
                        <a:rPr lang="ru-RU" dirty="0" smtClean="0"/>
                        <a:t>(думаю)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 КОМ? О ЧЕМ?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1" dirty="0" smtClean="0"/>
                        <a:t>О,</a:t>
                      </a:r>
                      <a:r>
                        <a:rPr lang="ru-RU" b="0" i="1" baseline="0" dirty="0" smtClean="0"/>
                        <a:t> ОБО, В,НА</a:t>
                      </a:r>
                      <a:endParaRPr lang="ru-RU" b="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Заметьте!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7715304" cy="4935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3857652"/>
              </a:tblGrid>
              <a:tr h="811938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Без предлога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 предлогом</a:t>
                      </a:r>
                      <a:endParaRPr lang="ru-RU" sz="2800" b="1" dirty="0"/>
                    </a:p>
                  </a:txBody>
                  <a:tcPr/>
                </a:tc>
              </a:tr>
              <a:tr h="104545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обнимают </a:t>
                      </a:r>
                      <a:r>
                        <a:rPr lang="ru-RU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её</a:t>
                      </a:r>
                    </a:p>
                    <a:p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дарить </a:t>
                      </a:r>
                      <a:r>
                        <a:rPr lang="ru-RU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ей</a:t>
                      </a:r>
                      <a:endParaRPr lang="ru-RU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глядят на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её</a:t>
                      </a:r>
                    </a:p>
                    <a:p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идти по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ей</a:t>
                      </a:r>
                      <a:endParaRPr lang="ru-RU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808609">
                <a:tc gridSpan="2"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Местоимения, как и существительные, могут употребляться с предлогами. Предлоги с местоимениями пишутся отдельно. После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предлогов у местоимений 3-го лица пишется буква 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sz="2800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: от </a:t>
                      </a:r>
                      <a:r>
                        <a:rPr lang="ru-RU" sz="2800" b="1" i="1" baseline="0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sz="2800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его, к </a:t>
                      </a:r>
                      <a:r>
                        <a:rPr lang="ru-RU" sz="2800" b="1" i="1" baseline="0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sz="2800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им, за </a:t>
                      </a:r>
                      <a:r>
                        <a:rPr lang="ru-RU" sz="2800" b="1" i="1" baseline="0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sz="2800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ими, с </a:t>
                      </a:r>
                      <a:r>
                        <a:rPr lang="ru-RU" sz="2800" b="1" i="1" baseline="0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sz="2800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её, перед </a:t>
                      </a:r>
                      <a:r>
                        <a:rPr lang="ru-RU" sz="2800" b="1" i="1" baseline="0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sz="2800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ей, о </a:t>
                      </a:r>
                      <a:r>
                        <a:rPr lang="ru-RU" sz="2800" b="1" i="1" baseline="0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sz="2800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ём </a:t>
                      </a: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320040"/>
            <a:ext cx="7484966" cy="4680596"/>
          </a:xfrm>
        </p:spPr>
        <p:txBody>
          <a:bodyPr/>
          <a:lstStyle/>
          <a:p>
            <a:r>
              <a:rPr lang="ru-RU" dirty="0" smtClean="0"/>
              <a:t>В предложении местоимение может быть подлежащим, дополнением, обстоятельством.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</TotalTime>
  <Words>375</Words>
  <PresentationFormat>Экран (4:3)</PresentationFormat>
  <Paragraphs>126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Местоимение</vt:lpstr>
      <vt:lpstr>Местоимение – это часть речи, которая указывает на предметы, признаки и количества, но не называет их. </vt:lpstr>
      <vt:lpstr>Местоимения -  это слова, которые заменяют в речи  имена существительные. Они занимают место имени существительного, поэтому так называются. </vt:lpstr>
      <vt:lpstr>Личные местоимения имеют три лица и два числа:</vt:lpstr>
      <vt:lpstr>Местоимения изменяются по падежам – склоняются.</vt:lpstr>
      <vt:lpstr>Признаки падежей</vt:lpstr>
      <vt:lpstr>Заметьте!</vt:lpstr>
      <vt:lpstr>В предложении местоимение может быть подлежащим, дополнением, обстоятельством.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Местоимение</dc:title>
  <dc:creator>Админ</dc:creator>
  <cp:lastModifiedBy>1</cp:lastModifiedBy>
  <cp:revision>10</cp:revision>
  <dcterms:created xsi:type="dcterms:W3CDTF">2010-01-27T11:20:39Z</dcterms:created>
  <dcterms:modified xsi:type="dcterms:W3CDTF">2017-03-18T03:42:22Z</dcterms:modified>
</cp:coreProperties>
</file>