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68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6170FC-E523-42A1-AC42-4D36A8B0453F}" type="doc">
      <dgm:prSet loTypeId="urn:microsoft.com/office/officeart/2005/8/layout/lProcess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C60834C-8099-4D19-9C39-0AEDC26CEBCC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 err="1" smtClean="0"/>
            <a:t>Формативное</a:t>
          </a:r>
          <a:endParaRPr lang="ru-RU" dirty="0"/>
        </a:p>
      </dgm:t>
    </dgm:pt>
    <dgm:pt modelId="{47975B66-1F44-4C6B-9B8D-3D9C519D76B0}" type="parTrans" cxnId="{E4FBE6C7-1998-461E-898E-717008150E9A}">
      <dgm:prSet/>
      <dgm:spPr/>
      <dgm:t>
        <a:bodyPr/>
        <a:lstStyle/>
        <a:p>
          <a:endParaRPr lang="ru-RU"/>
        </a:p>
      </dgm:t>
    </dgm:pt>
    <dgm:pt modelId="{03AFF8B0-D23A-4E4D-AF11-CA35ACC4817D}" type="sibTrans" cxnId="{E4FBE6C7-1998-461E-898E-717008150E9A}">
      <dgm:prSet/>
      <dgm:spPr/>
      <dgm:t>
        <a:bodyPr/>
        <a:lstStyle/>
        <a:p>
          <a:endParaRPr lang="ru-RU"/>
        </a:p>
      </dgm:t>
    </dgm:pt>
    <dgm:pt modelId="{F339BF4E-7792-4959-8E06-143C19BF9AA2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Используется во время обучения</a:t>
          </a:r>
          <a:endParaRPr lang="ru-RU" dirty="0"/>
        </a:p>
      </dgm:t>
    </dgm:pt>
    <dgm:pt modelId="{CC63CEF9-31C2-4C2F-BC95-1EF1EBBFC83D}" type="parTrans" cxnId="{35EF2FC2-A48A-47B7-A502-DA5787E670EA}">
      <dgm:prSet/>
      <dgm:spPr/>
      <dgm:t>
        <a:bodyPr/>
        <a:lstStyle/>
        <a:p>
          <a:endParaRPr lang="ru-RU"/>
        </a:p>
      </dgm:t>
    </dgm:pt>
    <dgm:pt modelId="{1CF22ADD-CCC3-4843-881D-E6488927DD8C}" type="sibTrans" cxnId="{35EF2FC2-A48A-47B7-A502-DA5787E670EA}">
      <dgm:prSet/>
      <dgm:spPr/>
      <dgm:t>
        <a:bodyPr/>
        <a:lstStyle/>
        <a:p>
          <a:endParaRPr lang="ru-RU"/>
        </a:p>
      </dgm:t>
    </dgm:pt>
    <dgm:pt modelId="{725B2C0D-9525-40EF-8435-50D7D7917456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Измеряет практические знания</a:t>
          </a:r>
          <a:endParaRPr lang="ru-RU" dirty="0"/>
        </a:p>
      </dgm:t>
    </dgm:pt>
    <dgm:pt modelId="{252A4825-435F-47FB-AF78-53F2D64B4DE3}" type="parTrans" cxnId="{1AC8134F-A9E9-46D9-89D5-FB2499D8D37C}">
      <dgm:prSet/>
      <dgm:spPr/>
      <dgm:t>
        <a:bodyPr/>
        <a:lstStyle/>
        <a:p>
          <a:endParaRPr lang="ru-RU"/>
        </a:p>
      </dgm:t>
    </dgm:pt>
    <dgm:pt modelId="{B0AE31DC-CF9C-4AAF-908E-E7D67D36CF01}" type="sibTrans" cxnId="{1AC8134F-A9E9-46D9-89D5-FB2499D8D37C}">
      <dgm:prSet/>
      <dgm:spPr/>
      <dgm:t>
        <a:bodyPr/>
        <a:lstStyle/>
        <a:p>
          <a:endParaRPr lang="ru-RU"/>
        </a:p>
      </dgm:t>
    </dgm:pt>
    <dgm:pt modelId="{A61BDF02-3901-4787-A18D-4A68AD732E50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 err="1" smtClean="0"/>
            <a:t>Суммативное</a:t>
          </a:r>
          <a:endParaRPr lang="ru-RU" dirty="0"/>
        </a:p>
      </dgm:t>
    </dgm:pt>
    <dgm:pt modelId="{62EEFEC3-6A6C-451B-AB69-DAA62264FDD6}" type="parTrans" cxnId="{3D4F1038-FA38-457E-82D0-C85E32CFEECC}">
      <dgm:prSet/>
      <dgm:spPr/>
      <dgm:t>
        <a:bodyPr/>
        <a:lstStyle/>
        <a:p>
          <a:endParaRPr lang="ru-RU"/>
        </a:p>
      </dgm:t>
    </dgm:pt>
    <dgm:pt modelId="{4786E794-EF2E-4336-B358-3655A534A9CE}" type="sibTrans" cxnId="{3D4F1038-FA38-457E-82D0-C85E32CFEECC}">
      <dgm:prSet/>
      <dgm:spPr/>
      <dgm:t>
        <a:bodyPr/>
        <a:lstStyle/>
        <a:p>
          <a:endParaRPr lang="ru-RU"/>
        </a:p>
      </dgm:t>
    </dgm:pt>
    <dgm:pt modelId="{52CA9736-9D74-4B2E-B152-83FB8BD0689E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Используется по окончанию обучения</a:t>
          </a:r>
          <a:endParaRPr lang="ru-RU" dirty="0"/>
        </a:p>
      </dgm:t>
    </dgm:pt>
    <dgm:pt modelId="{39F409D0-2542-4DB7-8015-12751A64CFA0}" type="parTrans" cxnId="{4E5B4346-5739-4906-B79C-90E8C36CCD01}">
      <dgm:prSet/>
      <dgm:spPr/>
      <dgm:t>
        <a:bodyPr/>
        <a:lstStyle/>
        <a:p>
          <a:endParaRPr lang="ru-RU"/>
        </a:p>
      </dgm:t>
    </dgm:pt>
    <dgm:pt modelId="{DD49B834-C9AC-4329-9791-58E8F62AADC3}" type="sibTrans" cxnId="{4E5B4346-5739-4906-B79C-90E8C36CCD01}">
      <dgm:prSet/>
      <dgm:spPr/>
      <dgm:t>
        <a:bodyPr/>
        <a:lstStyle/>
        <a:p>
          <a:endParaRPr lang="ru-RU"/>
        </a:p>
      </dgm:t>
    </dgm:pt>
    <dgm:pt modelId="{A95E6F93-6E6F-4CDE-8641-B728D1DF693F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Измеряет</a:t>
          </a:r>
          <a:r>
            <a:rPr lang="ru-RU" baseline="0" dirty="0" smtClean="0"/>
            <a:t> владение материалом после обучения</a:t>
          </a:r>
          <a:endParaRPr lang="ru-RU" dirty="0"/>
        </a:p>
      </dgm:t>
    </dgm:pt>
    <dgm:pt modelId="{967C1A5A-6D93-412F-9409-30E7CF76F8D4}" type="parTrans" cxnId="{89EC588D-74BF-499A-96BA-9998A7F8254B}">
      <dgm:prSet/>
      <dgm:spPr/>
      <dgm:t>
        <a:bodyPr/>
        <a:lstStyle/>
        <a:p>
          <a:endParaRPr lang="ru-RU"/>
        </a:p>
      </dgm:t>
    </dgm:pt>
    <dgm:pt modelId="{3ACC5FEC-9937-4661-8F61-9026A6CFA2EE}" type="sibTrans" cxnId="{89EC588D-74BF-499A-96BA-9998A7F8254B}">
      <dgm:prSet/>
      <dgm:spPr/>
      <dgm:t>
        <a:bodyPr/>
        <a:lstStyle/>
        <a:p>
          <a:endParaRPr lang="ru-RU"/>
        </a:p>
      </dgm:t>
    </dgm:pt>
    <dgm:pt modelId="{FB414C3E-D423-4C73-9B0E-FC9E21D4FDAB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Необходимость обратной</a:t>
          </a:r>
          <a:r>
            <a:rPr lang="ru-RU" baseline="0" dirty="0" smtClean="0"/>
            <a:t> связи для коррекции обучения</a:t>
          </a:r>
          <a:endParaRPr lang="ru-RU" dirty="0"/>
        </a:p>
      </dgm:t>
    </dgm:pt>
    <dgm:pt modelId="{DC957100-C88B-41A2-AB50-E40AEF660BE4}" type="parTrans" cxnId="{125A6AC2-6B40-463A-A207-79C13A450201}">
      <dgm:prSet/>
      <dgm:spPr/>
      <dgm:t>
        <a:bodyPr/>
        <a:lstStyle/>
        <a:p>
          <a:endParaRPr lang="ru-RU"/>
        </a:p>
      </dgm:t>
    </dgm:pt>
    <dgm:pt modelId="{E93F7F14-E76C-413A-B700-3DEF399ADB4D}" type="sibTrans" cxnId="{125A6AC2-6B40-463A-A207-79C13A450201}">
      <dgm:prSet/>
      <dgm:spPr/>
      <dgm:t>
        <a:bodyPr/>
        <a:lstStyle/>
        <a:p>
          <a:endParaRPr lang="ru-RU"/>
        </a:p>
      </dgm:t>
    </dgm:pt>
    <dgm:pt modelId="{0D3CCEE9-FA14-43BC-B21C-97420E967D6D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Обратная</a:t>
          </a:r>
          <a:r>
            <a:rPr lang="ru-RU" baseline="0" dirty="0" smtClean="0"/>
            <a:t> связь не так важна</a:t>
          </a:r>
          <a:endParaRPr lang="ru-RU" dirty="0"/>
        </a:p>
      </dgm:t>
    </dgm:pt>
    <dgm:pt modelId="{D996A65F-07C0-48A4-BA87-63C87934283B}" type="parTrans" cxnId="{E10B1EF0-B437-4E59-9AB8-F9750986ADF6}">
      <dgm:prSet/>
      <dgm:spPr/>
      <dgm:t>
        <a:bodyPr/>
        <a:lstStyle/>
        <a:p>
          <a:endParaRPr lang="ru-RU"/>
        </a:p>
      </dgm:t>
    </dgm:pt>
    <dgm:pt modelId="{7DF14192-D61C-4FE7-87E9-08C349F36E07}" type="sibTrans" cxnId="{E10B1EF0-B437-4E59-9AB8-F9750986ADF6}">
      <dgm:prSet/>
      <dgm:spPr/>
      <dgm:t>
        <a:bodyPr/>
        <a:lstStyle/>
        <a:p>
          <a:endParaRPr lang="ru-RU"/>
        </a:p>
      </dgm:t>
    </dgm:pt>
    <dgm:pt modelId="{75EDB3BE-E91F-426C-8D61-6F0396A4C47F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Не влияет на оценки</a:t>
          </a:r>
          <a:endParaRPr lang="ru-RU" dirty="0"/>
        </a:p>
      </dgm:t>
    </dgm:pt>
    <dgm:pt modelId="{5354CE5A-FEF1-4B8C-BCCC-82FB9D51362B}" type="parTrans" cxnId="{DFC0C11F-506D-4321-853A-8042511DB6A8}">
      <dgm:prSet/>
      <dgm:spPr/>
      <dgm:t>
        <a:bodyPr/>
        <a:lstStyle/>
        <a:p>
          <a:endParaRPr lang="ru-RU"/>
        </a:p>
      </dgm:t>
    </dgm:pt>
    <dgm:pt modelId="{1204DB7C-7553-4E81-BE45-BD047F07AC21}" type="sibTrans" cxnId="{DFC0C11F-506D-4321-853A-8042511DB6A8}">
      <dgm:prSet/>
      <dgm:spPr/>
      <dgm:t>
        <a:bodyPr/>
        <a:lstStyle/>
        <a:p>
          <a:endParaRPr lang="ru-RU"/>
        </a:p>
      </dgm:t>
    </dgm:pt>
    <dgm:pt modelId="{3D129078-3358-4F3F-B0DF-EEEA2BC37BB7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Используется д</a:t>
          </a:r>
          <a:r>
            <a:rPr lang="ru-RU" baseline="0" dirty="0" smtClean="0"/>
            <a:t>ля выставления итоговой оценки </a:t>
          </a:r>
          <a:endParaRPr lang="ru-RU" dirty="0"/>
        </a:p>
      </dgm:t>
    </dgm:pt>
    <dgm:pt modelId="{134A990D-E9F1-4D71-84BF-CFA44B9D2E2B}" type="parTrans" cxnId="{BE449422-13AF-4E50-ACC1-B626B17F57B4}">
      <dgm:prSet/>
      <dgm:spPr/>
      <dgm:t>
        <a:bodyPr/>
        <a:lstStyle/>
        <a:p>
          <a:endParaRPr lang="ru-RU"/>
        </a:p>
      </dgm:t>
    </dgm:pt>
    <dgm:pt modelId="{8AF39DC9-D1D0-433D-BF47-C18441D920CE}" type="sibTrans" cxnId="{BE449422-13AF-4E50-ACC1-B626B17F57B4}">
      <dgm:prSet/>
      <dgm:spPr/>
      <dgm:t>
        <a:bodyPr/>
        <a:lstStyle/>
        <a:p>
          <a:endParaRPr lang="ru-RU"/>
        </a:p>
      </dgm:t>
    </dgm:pt>
    <dgm:pt modelId="{35DFBF41-9E23-44A1-A324-852009D8B378}" type="pres">
      <dgm:prSet presAssocID="{6C6170FC-E523-42A1-AC42-4D36A8B045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E7799C-238C-4A4A-A2FE-1019C53BE693}" type="pres">
      <dgm:prSet presAssocID="{7C60834C-8099-4D19-9C39-0AEDC26CEBCC}" presName="vertFlow" presStyleCnt="0"/>
      <dgm:spPr/>
      <dgm:t>
        <a:bodyPr/>
        <a:lstStyle/>
        <a:p>
          <a:endParaRPr lang="ru-RU"/>
        </a:p>
      </dgm:t>
    </dgm:pt>
    <dgm:pt modelId="{1948586F-37F4-475C-BD38-80744544C7E2}" type="pres">
      <dgm:prSet presAssocID="{7C60834C-8099-4D19-9C39-0AEDC26CEBCC}" presName="header" presStyleLbl="node1" presStyleIdx="0" presStyleCnt="2"/>
      <dgm:spPr/>
      <dgm:t>
        <a:bodyPr/>
        <a:lstStyle/>
        <a:p>
          <a:endParaRPr lang="ru-RU"/>
        </a:p>
      </dgm:t>
    </dgm:pt>
    <dgm:pt modelId="{B870B446-F94D-4FD5-BC02-13605DF962A6}" type="pres">
      <dgm:prSet presAssocID="{CC63CEF9-31C2-4C2F-BC95-1EF1EBBFC83D}" presName="parTrans" presStyleLbl="sibTrans2D1" presStyleIdx="0" presStyleCnt="8"/>
      <dgm:spPr/>
      <dgm:t>
        <a:bodyPr/>
        <a:lstStyle/>
        <a:p>
          <a:endParaRPr lang="ru-RU"/>
        </a:p>
      </dgm:t>
    </dgm:pt>
    <dgm:pt modelId="{7C8F8540-0A01-43AC-B041-9386606BEAEA}" type="pres">
      <dgm:prSet presAssocID="{F339BF4E-7792-4959-8E06-143C19BF9AA2}" presName="child" presStyleLbl="alignAccFollow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583DBA-9529-4D96-A529-1AA7005DA168}" type="pres">
      <dgm:prSet presAssocID="{1CF22ADD-CCC3-4843-881D-E6488927DD8C}" presName="sibTrans" presStyleLbl="sibTrans2D1" presStyleIdx="1" presStyleCnt="8"/>
      <dgm:spPr/>
      <dgm:t>
        <a:bodyPr/>
        <a:lstStyle/>
        <a:p>
          <a:endParaRPr lang="ru-RU"/>
        </a:p>
      </dgm:t>
    </dgm:pt>
    <dgm:pt modelId="{D1950C16-DF80-4049-BB55-E015771A61EB}" type="pres">
      <dgm:prSet presAssocID="{725B2C0D-9525-40EF-8435-50D7D7917456}" presName="child" presStyleLbl="alignAccFollow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75508C-DEAC-4102-8EA4-43BF06F9EF87}" type="pres">
      <dgm:prSet presAssocID="{B0AE31DC-CF9C-4AAF-908E-E7D67D36CF01}" presName="sibTrans" presStyleLbl="sibTrans2D1" presStyleIdx="2" presStyleCnt="8"/>
      <dgm:spPr/>
      <dgm:t>
        <a:bodyPr/>
        <a:lstStyle/>
        <a:p>
          <a:endParaRPr lang="ru-RU"/>
        </a:p>
      </dgm:t>
    </dgm:pt>
    <dgm:pt modelId="{C9C79200-3D2E-49E8-A2A5-A10C9C6B32A3}" type="pres">
      <dgm:prSet presAssocID="{FB414C3E-D423-4C73-9B0E-FC9E21D4FDAB}" presName="child" presStyleLbl="alignAccFollow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2817CE-CB7F-4FD1-B98C-3654967F17C2}" type="pres">
      <dgm:prSet presAssocID="{E93F7F14-E76C-413A-B700-3DEF399ADB4D}" presName="sibTrans" presStyleLbl="sibTrans2D1" presStyleIdx="3" presStyleCnt="8"/>
      <dgm:spPr/>
      <dgm:t>
        <a:bodyPr/>
        <a:lstStyle/>
        <a:p>
          <a:endParaRPr lang="ru-RU"/>
        </a:p>
      </dgm:t>
    </dgm:pt>
    <dgm:pt modelId="{5C08D268-0050-4DEF-9ABB-0AA38A1BB764}" type="pres">
      <dgm:prSet presAssocID="{75EDB3BE-E91F-426C-8D61-6F0396A4C47F}" presName="child" presStyleLbl="alignAccFollow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36798A-3843-485B-9136-887E76359E40}" type="pres">
      <dgm:prSet presAssocID="{7C60834C-8099-4D19-9C39-0AEDC26CEBCC}" presName="hSp" presStyleCnt="0"/>
      <dgm:spPr/>
      <dgm:t>
        <a:bodyPr/>
        <a:lstStyle/>
        <a:p>
          <a:endParaRPr lang="ru-RU"/>
        </a:p>
      </dgm:t>
    </dgm:pt>
    <dgm:pt modelId="{B16C8F9D-EF48-4BD0-A680-6641198E0F3D}" type="pres">
      <dgm:prSet presAssocID="{A61BDF02-3901-4787-A18D-4A68AD732E50}" presName="vertFlow" presStyleCnt="0"/>
      <dgm:spPr/>
      <dgm:t>
        <a:bodyPr/>
        <a:lstStyle/>
        <a:p>
          <a:endParaRPr lang="ru-RU"/>
        </a:p>
      </dgm:t>
    </dgm:pt>
    <dgm:pt modelId="{FFA6110E-E7B2-4851-A547-B611430A461E}" type="pres">
      <dgm:prSet presAssocID="{A61BDF02-3901-4787-A18D-4A68AD732E50}" presName="header" presStyleLbl="node1" presStyleIdx="1" presStyleCnt="2"/>
      <dgm:spPr/>
      <dgm:t>
        <a:bodyPr/>
        <a:lstStyle/>
        <a:p>
          <a:endParaRPr lang="ru-RU"/>
        </a:p>
      </dgm:t>
    </dgm:pt>
    <dgm:pt modelId="{A1550BB8-7C0E-4B9D-BCFC-DEB6E4558227}" type="pres">
      <dgm:prSet presAssocID="{39F409D0-2542-4DB7-8015-12751A64CFA0}" presName="parTrans" presStyleLbl="sibTrans2D1" presStyleIdx="4" presStyleCnt="8"/>
      <dgm:spPr/>
      <dgm:t>
        <a:bodyPr/>
        <a:lstStyle/>
        <a:p>
          <a:endParaRPr lang="ru-RU"/>
        </a:p>
      </dgm:t>
    </dgm:pt>
    <dgm:pt modelId="{2DC0EE81-CE56-4AA5-A57E-5FB73E1D3E41}" type="pres">
      <dgm:prSet presAssocID="{52CA9736-9D74-4B2E-B152-83FB8BD0689E}" presName="child" presStyleLbl="alignAccFollow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7C32E9-EC62-451E-ADBB-186D08B09E5B}" type="pres">
      <dgm:prSet presAssocID="{DD49B834-C9AC-4329-9791-58E8F62AADC3}" presName="sibTrans" presStyleLbl="sibTrans2D1" presStyleIdx="5" presStyleCnt="8"/>
      <dgm:spPr/>
      <dgm:t>
        <a:bodyPr/>
        <a:lstStyle/>
        <a:p>
          <a:endParaRPr lang="ru-RU"/>
        </a:p>
      </dgm:t>
    </dgm:pt>
    <dgm:pt modelId="{1FAB84A5-022C-47A8-ADF5-4AB2352528A1}" type="pres">
      <dgm:prSet presAssocID="{A95E6F93-6E6F-4CDE-8641-B728D1DF693F}" presName="child" presStyleLbl="alignAccFollow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EF24A4-53AA-475C-A2A8-F10CD5A48B9E}" type="pres">
      <dgm:prSet presAssocID="{3ACC5FEC-9937-4661-8F61-9026A6CFA2EE}" presName="sibTrans" presStyleLbl="sibTrans2D1" presStyleIdx="6" presStyleCnt="8"/>
      <dgm:spPr/>
      <dgm:t>
        <a:bodyPr/>
        <a:lstStyle/>
        <a:p>
          <a:endParaRPr lang="ru-RU"/>
        </a:p>
      </dgm:t>
    </dgm:pt>
    <dgm:pt modelId="{C3E904CE-3A44-42BC-AAE4-39C7C805F426}" type="pres">
      <dgm:prSet presAssocID="{0D3CCEE9-FA14-43BC-B21C-97420E967D6D}" presName="child" presStyleLbl="alignAccFollow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03AF7E-FBD8-47C2-B7F9-3F2EEF034079}" type="pres">
      <dgm:prSet presAssocID="{7DF14192-D61C-4FE7-87E9-08C349F36E07}" presName="sibTrans" presStyleLbl="sibTrans2D1" presStyleIdx="7" presStyleCnt="8"/>
      <dgm:spPr/>
      <dgm:t>
        <a:bodyPr/>
        <a:lstStyle/>
        <a:p>
          <a:endParaRPr lang="ru-RU"/>
        </a:p>
      </dgm:t>
    </dgm:pt>
    <dgm:pt modelId="{FFDFE153-0029-4F7C-A7BE-5612EEAF073D}" type="pres">
      <dgm:prSet presAssocID="{3D129078-3358-4F3F-B0DF-EEEA2BC37BB7}" presName="child" presStyleLbl="alignAccFollow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A045FA-C9B2-49AE-8149-F8172DCC615A}" type="presOf" srcId="{7C60834C-8099-4D19-9C39-0AEDC26CEBCC}" destId="{1948586F-37F4-475C-BD38-80744544C7E2}" srcOrd="0" destOrd="0" presId="urn:microsoft.com/office/officeart/2005/8/layout/lProcess1"/>
    <dgm:cxn modelId="{B70C97B9-144C-4B55-8477-A785CC78182A}" type="presOf" srcId="{7DF14192-D61C-4FE7-87E9-08C349F36E07}" destId="{0503AF7E-FBD8-47C2-B7F9-3F2EEF034079}" srcOrd="0" destOrd="0" presId="urn:microsoft.com/office/officeart/2005/8/layout/lProcess1"/>
    <dgm:cxn modelId="{19E3C9A4-BA16-4588-B4E5-56868BA63BD3}" type="presOf" srcId="{FB414C3E-D423-4C73-9B0E-FC9E21D4FDAB}" destId="{C9C79200-3D2E-49E8-A2A5-A10C9C6B32A3}" srcOrd="0" destOrd="0" presId="urn:microsoft.com/office/officeart/2005/8/layout/lProcess1"/>
    <dgm:cxn modelId="{D6D5D8F4-5806-4815-B9BA-7F26992FC574}" type="presOf" srcId="{75EDB3BE-E91F-426C-8D61-6F0396A4C47F}" destId="{5C08D268-0050-4DEF-9ABB-0AA38A1BB764}" srcOrd="0" destOrd="0" presId="urn:microsoft.com/office/officeart/2005/8/layout/lProcess1"/>
    <dgm:cxn modelId="{16574B03-726D-43D6-A945-807D0ABE922D}" type="presOf" srcId="{3D129078-3358-4F3F-B0DF-EEEA2BC37BB7}" destId="{FFDFE153-0029-4F7C-A7BE-5612EEAF073D}" srcOrd="0" destOrd="0" presId="urn:microsoft.com/office/officeart/2005/8/layout/lProcess1"/>
    <dgm:cxn modelId="{4E5B4346-5739-4906-B79C-90E8C36CCD01}" srcId="{A61BDF02-3901-4787-A18D-4A68AD732E50}" destId="{52CA9736-9D74-4B2E-B152-83FB8BD0689E}" srcOrd="0" destOrd="0" parTransId="{39F409D0-2542-4DB7-8015-12751A64CFA0}" sibTransId="{DD49B834-C9AC-4329-9791-58E8F62AADC3}"/>
    <dgm:cxn modelId="{89EC588D-74BF-499A-96BA-9998A7F8254B}" srcId="{A61BDF02-3901-4787-A18D-4A68AD732E50}" destId="{A95E6F93-6E6F-4CDE-8641-B728D1DF693F}" srcOrd="1" destOrd="0" parTransId="{967C1A5A-6D93-412F-9409-30E7CF76F8D4}" sibTransId="{3ACC5FEC-9937-4661-8F61-9026A6CFA2EE}"/>
    <dgm:cxn modelId="{947D5142-BC6D-4DEA-89B5-794854269F06}" type="presOf" srcId="{3ACC5FEC-9937-4661-8F61-9026A6CFA2EE}" destId="{B8EF24A4-53AA-475C-A2A8-F10CD5A48B9E}" srcOrd="0" destOrd="0" presId="urn:microsoft.com/office/officeart/2005/8/layout/lProcess1"/>
    <dgm:cxn modelId="{C05C4031-4119-4469-8A36-C28CCB3978B5}" type="presOf" srcId="{0D3CCEE9-FA14-43BC-B21C-97420E967D6D}" destId="{C3E904CE-3A44-42BC-AAE4-39C7C805F426}" srcOrd="0" destOrd="0" presId="urn:microsoft.com/office/officeart/2005/8/layout/lProcess1"/>
    <dgm:cxn modelId="{BE449422-13AF-4E50-ACC1-B626B17F57B4}" srcId="{A61BDF02-3901-4787-A18D-4A68AD732E50}" destId="{3D129078-3358-4F3F-B0DF-EEEA2BC37BB7}" srcOrd="3" destOrd="0" parTransId="{134A990D-E9F1-4D71-84BF-CFA44B9D2E2B}" sibTransId="{8AF39DC9-D1D0-433D-BF47-C18441D920CE}"/>
    <dgm:cxn modelId="{C7003E9C-072A-4E8E-8C31-21EDA363FCF0}" type="presOf" srcId="{F339BF4E-7792-4959-8E06-143C19BF9AA2}" destId="{7C8F8540-0A01-43AC-B041-9386606BEAEA}" srcOrd="0" destOrd="0" presId="urn:microsoft.com/office/officeart/2005/8/layout/lProcess1"/>
    <dgm:cxn modelId="{1AC8134F-A9E9-46D9-89D5-FB2499D8D37C}" srcId="{7C60834C-8099-4D19-9C39-0AEDC26CEBCC}" destId="{725B2C0D-9525-40EF-8435-50D7D7917456}" srcOrd="1" destOrd="0" parTransId="{252A4825-435F-47FB-AF78-53F2D64B4DE3}" sibTransId="{B0AE31DC-CF9C-4AAF-908E-E7D67D36CF01}"/>
    <dgm:cxn modelId="{BF9C2C04-60A9-404E-AA0A-83C6639DCF32}" type="presOf" srcId="{DD49B834-C9AC-4329-9791-58E8F62AADC3}" destId="{CC7C32E9-EC62-451E-ADBB-186D08B09E5B}" srcOrd="0" destOrd="0" presId="urn:microsoft.com/office/officeart/2005/8/layout/lProcess1"/>
    <dgm:cxn modelId="{E16422C1-FC45-4E9C-AB23-106453229174}" type="presOf" srcId="{725B2C0D-9525-40EF-8435-50D7D7917456}" destId="{D1950C16-DF80-4049-BB55-E015771A61EB}" srcOrd="0" destOrd="0" presId="urn:microsoft.com/office/officeart/2005/8/layout/lProcess1"/>
    <dgm:cxn modelId="{51234D4C-5DE0-41B5-BF2C-1B7AEBF07F1E}" type="presOf" srcId="{6C6170FC-E523-42A1-AC42-4D36A8B0453F}" destId="{35DFBF41-9E23-44A1-A324-852009D8B378}" srcOrd="0" destOrd="0" presId="urn:microsoft.com/office/officeart/2005/8/layout/lProcess1"/>
    <dgm:cxn modelId="{A43AD001-5035-41DB-A717-EDA951D2AFA6}" type="presOf" srcId="{A95E6F93-6E6F-4CDE-8641-B728D1DF693F}" destId="{1FAB84A5-022C-47A8-ADF5-4AB2352528A1}" srcOrd="0" destOrd="0" presId="urn:microsoft.com/office/officeart/2005/8/layout/lProcess1"/>
    <dgm:cxn modelId="{125A6AC2-6B40-463A-A207-79C13A450201}" srcId="{7C60834C-8099-4D19-9C39-0AEDC26CEBCC}" destId="{FB414C3E-D423-4C73-9B0E-FC9E21D4FDAB}" srcOrd="2" destOrd="0" parTransId="{DC957100-C88B-41A2-AB50-E40AEF660BE4}" sibTransId="{E93F7F14-E76C-413A-B700-3DEF399ADB4D}"/>
    <dgm:cxn modelId="{35EF2FC2-A48A-47B7-A502-DA5787E670EA}" srcId="{7C60834C-8099-4D19-9C39-0AEDC26CEBCC}" destId="{F339BF4E-7792-4959-8E06-143C19BF9AA2}" srcOrd="0" destOrd="0" parTransId="{CC63CEF9-31C2-4C2F-BC95-1EF1EBBFC83D}" sibTransId="{1CF22ADD-CCC3-4843-881D-E6488927DD8C}"/>
    <dgm:cxn modelId="{DFC0C11F-506D-4321-853A-8042511DB6A8}" srcId="{7C60834C-8099-4D19-9C39-0AEDC26CEBCC}" destId="{75EDB3BE-E91F-426C-8D61-6F0396A4C47F}" srcOrd="3" destOrd="0" parTransId="{5354CE5A-FEF1-4B8C-BCCC-82FB9D51362B}" sibTransId="{1204DB7C-7553-4E81-BE45-BD047F07AC21}"/>
    <dgm:cxn modelId="{207FF57A-273B-4B99-8E49-3D69E583C321}" type="presOf" srcId="{39F409D0-2542-4DB7-8015-12751A64CFA0}" destId="{A1550BB8-7C0E-4B9D-BCFC-DEB6E4558227}" srcOrd="0" destOrd="0" presId="urn:microsoft.com/office/officeart/2005/8/layout/lProcess1"/>
    <dgm:cxn modelId="{3D4F1038-FA38-457E-82D0-C85E32CFEECC}" srcId="{6C6170FC-E523-42A1-AC42-4D36A8B0453F}" destId="{A61BDF02-3901-4787-A18D-4A68AD732E50}" srcOrd="1" destOrd="0" parTransId="{62EEFEC3-6A6C-451B-AB69-DAA62264FDD6}" sibTransId="{4786E794-EF2E-4336-B358-3655A534A9CE}"/>
    <dgm:cxn modelId="{FE1F2683-FF49-49C4-9D93-75E4F1A43CB5}" type="presOf" srcId="{1CF22ADD-CCC3-4843-881D-E6488927DD8C}" destId="{99583DBA-9529-4D96-A529-1AA7005DA168}" srcOrd="0" destOrd="0" presId="urn:microsoft.com/office/officeart/2005/8/layout/lProcess1"/>
    <dgm:cxn modelId="{286205CA-61DD-467F-A215-DA0A2608EAE8}" type="presOf" srcId="{B0AE31DC-CF9C-4AAF-908E-E7D67D36CF01}" destId="{6E75508C-DEAC-4102-8EA4-43BF06F9EF87}" srcOrd="0" destOrd="0" presId="urn:microsoft.com/office/officeart/2005/8/layout/lProcess1"/>
    <dgm:cxn modelId="{E10B1EF0-B437-4E59-9AB8-F9750986ADF6}" srcId="{A61BDF02-3901-4787-A18D-4A68AD732E50}" destId="{0D3CCEE9-FA14-43BC-B21C-97420E967D6D}" srcOrd="2" destOrd="0" parTransId="{D996A65F-07C0-48A4-BA87-63C87934283B}" sibTransId="{7DF14192-D61C-4FE7-87E9-08C349F36E07}"/>
    <dgm:cxn modelId="{3CEA7477-2D5C-4496-880D-ABE0081B830D}" type="presOf" srcId="{CC63CEF9-31C2-4C2F-BC95-1EF1EBBFC83D}" destId="{B870B446-F94D-4FD5-BC02-13605DF962A6}" srcOrd="0" destOrd="0" presId="urn:microsoft.com/office/officeart/2005/8/layout/lProcess1"/>
    <dgm:cxn modelId="{EFA83E8C-1EF5-43AE-B59E-81B0C7235EE1}" type="presOf" srcId="{A61BDF02-3901-4787-A18D-4A68AD732E50}" destId="{FFA6110E-E7B2-4851-A547-B611430A461E}" srcOrd="0" destOrd="0" presId="urn:microsoft.com/office/officeart/2005/8/layout/lProcess1"/>
    <dgm:cxn modelId="{951296B5-65A4-4776-9F82-0E3DA7F06EAB}" type="presOf" srcId="{52CA9736-9D74-4B2E-B152-83FB8BD0689E}" destId="{2DC0EE81-CE56-4AA5-A57E-5FB73E1D3E41}" srcOrd="0" destOrd="0" presId="urn:microsoft.com/office/officeart/2005/8/layout/lProcess1"/>
    <dgm:cxn modelId="{E0563DEF-87F0-4A46-9627-6EA1187A8BCD}" type="presOf" srcId="{E93F7F14-E76C-413A-B700-3DEF399ADB4D}" destId="{B22817CE-CB7F-4FD1-B98C-3654967F17C2}" srcOrd="0" destOrd="0" presId="urn:microsoft.com/office/officeart/2005/8/layout/lProcess1"/>
    <dgm:cxn modelId="{E4FBE6C7-1998-461E-898E-717008150E9A}" srcId="{6C6170FC-E523-42A1-AC42-4D36A8B0453F}" destId="{7C60834C-8099-4D19-9C39-0AEDC26CEBCC}" srcOrd="0" destOrd="0" parTransId="{47975B66-1F44-4C6B-9B8D-3D9C519D76B0}" sibTransId="{03AFF8B0-D23A-4E4D-AF11-CA35ACC4817D}"/>
    <dgm:cxn modelId="{E92419DF-E1D4-4519-88BA-6EE9EC6BDAB9}" type="presParOf" srcId="{35DFBF41-9E23-44A1-A324-852009D8B378}" destId="{5DE7799C-238C-4A4A-A2FE-1019C53BE693}" srcOrd="0" destOrd="0" presId="urn:microsoft.com/office/officeart/2005/8/layout/lProcess1"/>
    <dgm:cxn modelId="{2CC23EAD-D3AA-482F-8D0F-4ECD77BF825A}" type="presParOf" srcId="{5DE7799C-238C-4A4A-A2FE-1019C53BE693}" destId="{1948586F-37F4-475C-BD38-80744544C7E2}" srcOrd="0" destOrd="0" presId="urn:microsoft.com/office/officeart/2005/8/layout/lProcess1"/>
    <dgm:cxn modelId="{4AB40D1E-C1CE-48C1-A0EE-491480F3CCD1}" type="presParOf" srcId="{5DE7799C-238C-4A4A-A2FE-1019C53BE693}" destId="{B870B446-F94D-4FD5-BC02-13605DF962A6}" srcOrd="1" destOrd="0" presId="urn:microsoft.com/office/officeart/2005/8/layout/lProcess1"/>
    <dgm:cxn modelId="{1B80C481-CEB9-47F0-A05B-6E564202B14C}" type="presParOf" srcId="{5DE7799C-238C-4A4A-A2FE-1019C53BE693}" destId="{7C8F8540-0A01-43AC-B041-9386606BEAEA}" srcOrd="2" destOrd="0" presId="urn:microsoft.com/office/officeart/2005/8/layout/lProcess1"/>
    <dgm:cxn modelId="{563CC2F9-63A3-4C6B-A33D-0E5B6223F6CB}" type="presParOf" srcId="{5DE7799C-238C-4A4A-A2FE-1019C53BE693}" destId="{99583DBA-9529-4D96-A529-1AA7005DA168}" srcOrd="3" destOrd="0" presId="urn:microsoft.com/office/officeart/2005/8/layout/lProcess1"/>
    <dgm:cxn modelId="{2639BFB9-7AA2-421E-8F76-BEA3DC08350B}" type="presParOf" srcId="{5DE7799C-238C-4A4A-A2FE-1019C53BE693}" destId="{D1950C16-DF80-4049-BB55-E015771A61EB}" srcOrd="4" destOrd="0" presId="urn:microsoft.com/office/officeart/2005/8/layout/lProcess1"/>
    <dgm:cxn modelId="{DC602F28-29B3-4C7B-8271-9F33A8E7EE52}" type="presParOf" srcId="{5DE7799C-238C-4A4A-A2FE-1019C53BE693}" destId="{6E75508C-DEAC-4102-8EA4-43BF06F9EF87}" srcOrd="5" destOrd="0" presId="urn:microsoft.com/office/officeart/2005/8/layout/lProcess1"/>
    <dgm:cxn modelId="{97AECB7A-E7BA-46A1-A7D6-1F460C5846CB}" type="presParOf" srcId="{5DE7799C-238C-4A4A-A2FE-1019C53BE693}" destId="{C9C79200-3D2E-49E8-A2A5-A10C9C6B32A3}" srcOrd="6" destOrd="0" presId="urn:microsoft.com/office/officeart/2005/8/layout/lProcess1"/>
    <dgm:cxn modelId="{E4A7F889-0F10-445E-8CE9-F5BB230FEB1C}" type="presParOf" srcId="{5DE7799C-238C-4A4A-A2FE-1019C53BE693}" destId="{B22817CE-CB7F-4FD1-B98C-3654967F17C2}" srcOrd="7" destOrd="0" presId="urn:microsoft.com/office/officeart/2005/8/layout/lProcess1"/>
    <dgm:cxn modelId="{9504C14F-8F8B-4214-A374-53EEA296F4A5}" type="presParOf" srcId="{5DE7799C-238C-4A4A-A2FE-1019C53BE693}" destId="{5C08D268-0050-4DEF-9ABB-0AA38A1BB764}" srcOrd="8" destOrd="0" presId="urn:microsoft.com/office/officeart/2005/8/layout/lProcess1"/>
    <dgm:cxn modelId="{CC7BEE6B-6838-47E9-9E3A-080E1F783EE3}" type="presParOf" srcId="{35DFBF41-9E23-44A1-A324-852009D8B378}" destId="{DD36798A-3843-485B-9136-887E76359E40}" srcOrd="1" destOrd="0" presId="urn:microsoft.com/office/officeart/2005/8/layout/lProcess1"/>
    <dgm:cxn modelId="{73FE3DFA-F7FF-4683-A445-446B48DE29DD}" type="presParOf" srcId="{35DFBF41-9E23-44A1-A324-852009D8B378}" destId="{B16C8F9D-EF48-4BD0-A680-6641198E0F3D}" srcOrd="2" destOrd="0" presId="urn:microsoft.com/office/officeart/2005/8/layout/lProcess1"/>
    <dgm:cxn modelId="{392F7330-1BC6-402B-A6D1-B06F16286ABA}" type="presParOf" srcId="{B16C8F9D-EF48-4BD0-A680-6641198E0F3D}" destId="{FFA6110E-E7B2-4851-A547-B611430A461E}" srcOrd="0" destOrd="0" presId="urn:microsoft.com/office/officeart/2005/8/layout/lProcess1"/>
    <dgm:cxn modelId="{1452DEA7-97C0-4A39-A1DF-41945EEC314F}" type="presParOf" srcId="{B16C8F9D-EF48-4BD0-A680-6641198E0F3D}" destId="{A1550BB8-7C0E-4B9D-BCFC-DEB6E4558227}" srcOrd="1" destOrd="0" presId="urn:microsoft.com/office/officeart/2005/8/layout/lProcess1"/>
    <dgm:cxn modelId="{63161D60-DAF3-47FE-8C6D-0BAE50934E58}" type="presParOf" srcId="{B16C8F9D-EF48-4BD0-A680-6641198E0F3D}" destId="{2DC0EE81-CE56-4AA5-A57E-5FB73E1D3E41}" srcOrd="2" destOrd="0" presId="urn:microsoft.com/office/officeart/2005/8/layout/lProcess1"/>
    <dgm:cxn modelId="{BC7AF3AB-01B2-445F-AC3F-2E1A7506DBB5}" type="presParOf" srcId="{B16C8F9D-EF48-4BD0-A680-6641198E0F3D}" destId="{CC7C32E9-EC62-451E-ADBB-186D08B09E5B}" srcOrd="3" destOrd="0" presId="urn:microsoft.com/office/officeart/2005/8/layout/lProcess1"/>
    <dgm:cxn modelId="{B86A284A-E2C9-4C9B-AC35-0B9EDFAADC6C}" type="presParOf" srcId="{B16C8F9D-EF48-4BD0-A680-6641198E0F3D}" destId="{1FAB84A5-022C-47A8-ADF5-4AB2352528A1}" srcOrd="4" destOrd="0" presId="urn:microsoft.com/office/officeart/2005/8/layout/lProcess1"/>
    <dgm:cxn modelId="{BC645267-8CC0-4E77-82E5-759BA39CE04E}" type="presParOf" srcId="{B16C8F9D-EF48-4BD0-A680-6641198E0F3D}" destId="{B8EF24A4-53AA-475C-A2A8-F10CD5A48B9E}" srcOrd="5" destOrd="0" presId="urn:microsoft.com/office/officeart/2005/8/layout/lProcess1"/>
    <dgm:cxn modelId="{D501D633-E0F8-4943-820F-29F8BFF54C15}" type="presParOf" srcId="{B16C8F9D-EF48-4BD0-A680-6641198E0F3D}" destId="{C3E904CE-3A44-42BC-AAE4-39C7C805F426}" srcOrd="6" destOrd="0" presId="urn:microsoft.com/office/officeart/2005/8/layout/lProcess1"/>
    <dgm:cxn modelId="{089492F1-79BC-42C2-ADFD-FBF473689BDE}" type="presParOf" srcId="{B16C8F9D-EF48-4BD0-A680-6641198E0F3D}" destId="{0503AF7E-FBD8-47C2-B7F9-3F2EEF034079}" srcOrd="7" destOrd="0" presId="urn:microsoft.com/office/officeart/2005/8/layout/lProcess1"/>
    <dgm:cxn modelId="{2F80C88C-FF80-4EF1-A225-080871FF3FA9}" type="presParOf" srcId="{B16C8F9D-EF48-4BD0-A680-6641198E0F3D}" destId="{FFDFE153-0029-4F7C-A7BE-5612EEAF073D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F51F91-C3CD-410F-B5D0-28EA0826352B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FA0BB4-365F-4EEF-916D-718C35B0B424}">
      <dgm:prSet phldrT="[Текст]"/>
      <dgm:spPr/>
      <dgm:t>
        <a:bodyPr/>
        <a:lstStyle/>
        <a:p>
          <a:r>
            <a:rPr lang="ru-RU" dirty="0" err="1" smtClean="0"/>
            <a:t>Суммативное</a:t>
          </a:r>
          <a:r>
            <a:rPr lang="ru-RU" dirty="0" smtClean="0"/>
            <a:t> оценивание</a:t>
          </a:r>
          <a:endParaRPr lang="ru-RU" dirty="0"/>
        </a:p>
      </dgm:t>
    </dgm:pt>
    <dgm:pt modelId="{4738CBAC-8C59-4277-B586-CE70F6F9F48B}" type="parTrans" cxnId="{FE9FA80C-C701-49E9-8CD4-69AFC3C138E3}">
      <dgm:prSet/>
      <dgm:spPr/>
      <dgm:t>
        <a:bodyPr/>
        <a:lstStyle/>
        <a:p>
          <a:endParaRPr lang="ru-RU"/>
        </a:p>
      </dgm:t>
    </dgm:pt>
    <dgm:pt modelId="{DC79940D-A7B1-4CDA-978A-ADCB635FB170}" type="sibTrans" cxnId="{FE9FA80C-C701-49E9-8CD4-69AFC3C138E3}">
      <dgm:prSet/>
      <dgm:spPr/>
      <dgm:t>
        <a:bodyPr/>
        <a:lstStyle/>
        <a:p>
          <a:endParaRPr lang="ru-RU"/>
        </a:p>
      </dgm:t>
    </dgm:pt>
    <dgm:pt modelId="{51BD1464-C4A6-446C-9C59-A88F989B1510}">
      <dgm:prSet phldrT="[Текст]"/>
      <dgm:spPr/>
      <dgm:t>
        <a:bodyPr/>
        <a:lstStyle/>
        <a:p>
          <a:r>
            <a:rPr lang="ru-RU" dirty="0" smtClean="0"/>
            <a:t>СО за раздел</a:t>
          </a:r>
          <a:endParaRPr lang="ru-RU" dirty="0"/>
        </a:p>
      </dgm:t>
    </dgm:pt>
    <dgm:pt modelId="{057728FA-509D-4196-BCCB-710E81BBBF61}" type="parTrans" cxnId="{D2B03577-B883-4377-9E97-14E6F15ADDA2}">
      <dgm:prSet/>
      <dgm:spPr/>
      <dgm:t>
        <a:bodyPr/>
        <a:lstStyle/>
        <a:p>
          <a:endParaRPr lang="ru-RU"/>
        </a:p>
      </dgm:t>
    </dgm:pt>
    <dgm:pt modelId="{3D746137-9A56-4C6A-9638-591C4331FF1E}" type="sibTrans" cxnId="{D2B03577-B883-4377-9E97-14E6F15ADDA2}">
      <dgm:prSet/>
      <dgm:spPr/>
      <dgm:t>
        <a:bodyPr/>
        <a:lstStyle/>
        <a:p>
          <a:endParaRPr lang="ru-RU"/>
        </a:p>
      </dgm:t>
    </dgm:pt>
    <dgm:pt modelId="{4CD43ECB-0DD0-4B4C-8749-FC2BEDD1F22B}">
      <dgm:prSet phldrT="[Текст]"/>
      <dgm:spPr/>
      <dgm:t>
        <a:bodyPr/>
        <a:lstStyle/>
        <a:p>
          <a:r>
            <a:rPr lang="ru-RU" dirty="0" smtClean="0"/>
            <a:t>СО за четверть</a:t>
          </a:r>
          <a:endParaRPr lang="ru-RU" dirty="0"/>
        </a:p>
      </dgm:t>
    </dgm:pt>
    <dgm:pt modelId="{6EA2FD8B-4D48-42CB-A3B4-1DB6FFEA298B}" type="parTrans" cxnId="{C630A2F9-9BD8-45F5-9F2D-AD686EE21222}">
      <dgm:prSet/>
      <dgm:spPr/>
      <dgm:t>
        <a:bodyPr/>
        <a:lstStyle/>
        <a:p>
          <a:endParaRPr lang="ru-RU"/>
        </a:p>
      </dgm:t>
    </dgm:pt>
    <dgm:pt modelId="{DF26C4B2-F7F2-4B18-9645-396887C33713}" type="sibTrans" cxnId="{C630A2F9-9BD8-45F5-9F2D-AD686EE21222}">
      <dgm:prSet/>
      <dgm:spPr/>
      <dgm:t>
        <a:bodyPr/>
        <a:lstStyle/>
        <a:p>
          <a:endParaRPr lang="ru-RU"/>
        </a:p>
      </dgm:t>
    </dgm:pt>
    <dgm:pt modelId="{C663AE72-8A11-4B43-9E0A-3ABFB4BA457F}">
      <dgm:prSet phldrT="[Текст]"/>
      <dgm:spPr/>
      <dgm:t>
        <a:bodyPr/>
        <a:lstStyle/>
        <a:p>
          <a:r>
            <a:rPr lang="ru-RU" dirty="0" smtClean="0"/>
            <a:t>СО за уровень образования</a:t>
          </a:r>
          <a:endParaRPr lang="ru-RU" dirty="0"/>
        </a:p>
      </dgm:t>
    </dgm:pt>
    <dgm:pt modelId="{D1B81176-96F6-435B-9462-D69AD183E0A5}" type="parTrans" cxnId="{CF757CC1-0A50-4625-A49F-C13CBB27BE26}">
      <dgm:prSet/>
      <dgm:spPr/>
      <dgm:t>
        <a:bodyPr/>
        <a:lstStyle/>
        <a:p>
          <a:endParaRPr lang="ru-RU"/>
        </a:p>
      </dgm:t>
    </dgm:pt>
    <dgm:pt modelId="{1C7C38F1-5E71-4B4B-ABDC-2BDF2B9D2813}" type="sibTrans" cxnId="{CF757CC1-0A50-4625-A49F-C13CBB27BE26}">
      <dgm:prSet/>
      <dgm:spPr/>
      <dgm:t>
        <a:bodyPr/>
        <a:lstStyle/>
        <a:p>
          <a:endParaRPr lang="ru-RU"/>
        </a:p>
      </dgm:t>
    </dgm:pt>
    <dgm:pt modelId="{70E243E7-899A-453E-A5DE-60FA3A92F1D5}" type="pres">
      <dgm:prSet presAssocID="{93F51F91-C3CD-410F-B5D0-28EA0826352B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686A295-C785-4DC7-BC4D-D41F4D394C96}" type="pres">
      <dgm:prSet presAssocID="{FEFA0BB4-365F-4EEF-916D-718C35B0B424}" presName="hierRoot1" presStyleCnt="0">
        <dgm:presLayoutVars>
          <dgm:hierBranch val="init"/>
        </dgm:presLayoutVars>
      </dgm:prSet>
      <dgm:spPr/>
    </dgm:pt>
    <dgm:pt modelId="{A760AE8D-AF96-47CB-BAEC-81F390E10327}" type="pres">
      <dgm:prSet presAssocID="{FEFA0BB4-365F-4EEF-916D-718C35B0B424}" presName="rootComposite1" presStyleCnt="0"/>
      <dgm:spPr/>
    </dgm:pt>
    <dgm:pt modelId="{7B52BF02-8BA3-478C-BF34-7053FBFF3B47}" type="pres">
      <dgm:prSet presAssocID="{FEFA0BB4-365F-4EEF-916D-718C35B0B424}" presName="rootText1" presStyleLbl="alignAcc1" presStyleIdx="0" presStyleCnt="0" custScaleX="160963" custScaleY="2392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D4D6C1-C594-43AA-9B8B-0677303D815B}" type="pres">
      <dgm:prSet presAssocID="{FEFA0BB4-365F-4EEF-916D-718C35B0B424}" presName="topArc1" presStyleLbl="parChTrans1D1" presStyleIdx="0" presStyleCnt="8"/>
      <dgm:spPr/>
    </dgm:pt>
    <dgm:pt modelId="{35713826-AECA-4CF4-9EBD-FDA38919F3BB}" type="pres">
      <dgm:prSet presAssocID="{FEFA0BB4-365F-4EEF-916D-718C35B0B424}" presName="bottomArc1" presStyleLbl="parChTrans1D1" presStyleIdx="1" presStyleCnt="8"/>
      <dgm:spPr/>
    </dgm:pt>
    <dgm:pt modelId="{02CC2579-B8C4-4F67-ADD3-1C130181C5D2}" type="pres">
      <dgm:prSet presAssocID="{FEFA0BB4-365F-4EEF-916D-718C35B0B424}" presName="topConnNode1" presStyleLbl="node1" presStyleIdx="0" presStyleCnt="0"/>
      <dgm:spPr/>
      <dgm:t>
        <a:bodyPr/>
        <a:lstStyle/>
        <a:p>
          <a:endParaRPr lang="ru-RU"/>
        </a:p>
      </dgm:t>
    </dgm:pt>
    <dgm:pt modelId="{54B890D9-1145-4BAE-A36F-26422CCE5180}" type="pres">
      <dgm:prSet presAssocID="{FEFA0BB4-365F-4EEF-916D-718C35B0B424}" presName="hierChild2" presStyleCnt="0"/>
      <dgm:spPr/>
    </dgm:pt>
    <dgm:pt modelId="{03D519CE-96A2-474B-8648-5C1D2B48DD6A}" type="pres">
      <dgm:prSet presAssocID="{057728FA-509D-4196-BCCB-710E81BBBF61}" presName="Name28" presStyleLbl="parChTrans1D2" presStyleIdx="0" presStyleCnt="3"/>
      <dgm:spPr/>
      <dgm:t>
        <a:bodyPr/>
        <a:lstStyle/>
        <a:p>
          <a:endParaRPr lang="ru-RU"/>
        </a:p>
      </dgm:t>
    </dgm:pt>
    <dgm:pt modelId="{C5884118-15A3-40EE-ABB3-3F9DA8EC9DD8}" type="pres">
      <dgm:prSet presAssocID="{51BD1464-C4A6-446C-9C59-A88F989B1510}" presName="hierRoot2" presStyleCnt="0">
        <dgm:presLayoutVars>
          <dgm:hierBranch val="init"/>
        </dgm:presLayoutVars>
      </dgm:prSet>
      <dgm:spPr/>
    </dgm:pt>
    <dgm:pt modelId="{9BCC9F03-29A0-4C0C-93D8-BA5A4593C63C}" type="pres">
      <dgm:prSet presAssocID="{51BD1464-C4A6-446C-9C59-A88F989B1510}" presName="rootComposite2" presStyleCnt="0"/>
      <dgm:spPr/>
    </dgm:pt>
    <dgm:pt modelId="{0C83861A-2314-48E7-BB7D-F7EE786D859E}" type="pres">
      <dgm:prSet presAssocID="{51BD1464-C4A6-446C-9C59-A88F989B1510}" presName="rootText2" presStyleLbl="alignAcc1" presStyleIdx="0" presStyleCnt="0" custScaleX="101158" custScaleY="1893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0382E9-41C3-4A7F-9130-41C65B51DBFD}" type="pres">
      <dgm:prSet presAssocID="{51BD1464-C4A6-446C-9C59-A88F989B1510}" presName="topArc2" presStyleLbl="parChTrans1D1" presStyleIdx="2" presStyleCnt="8"/>
      <dgm:spPr/>
    </dgm:pt>
    <dgm:pt modelId="{34557B34-67D0-4E2D-913F-A99FD35FFCD8}" type="pres">
      <dgm:prSet presAssocID="{51BD1464-C4A6-446C-9C59-A88F989B1510}" presName="bottomArc2" presStyleLbl="parChTrans1D1" presStyleIdx="3" presStyleCnt="8"/>
      <dgm:spPr/>
    </dgm:pt>
    <dgm:pt modelId="{E093A9BE-82D3-4132-B3E4-375264BA95DF}" type="pres">
      <dgm:prSet presAssocID="{51BD1464-C4A6-446C-9C59-A88F989B1510}" presName="topConnNode2" presStyleLbl="node2" presStyleIdx="0" presStyleCnt="0"/>
      <dgm:spPr/>
      <dgm:t>
        <a:bodyPr/>
        <a:lstStyle/>
        <a:p>
          <a:endParaRPr lang="ru-RU"/>
        </a:p>
      </dgm:t>
    </dgm:pt>
    <dgm:pt modelId="{AB1A592F-E993-4CFF-B05B-43050244DFCE}" type="pres">
      <dgm:prSet presAssocID="{51BD1464-C4A6-446C-9C59-A88F989B1510}" presName="hierChild4" presStyleCnt="0"/>
      <dgm:spPr/>
    </dgm:pt>
    <dgm:pt modelId="{AF1C4A70-AD5D-48D3-9D31-69DADF022A18}" type="pres">
      <dgm:prSet presAssocID="{51BD1464-C4A6-446C-9C59-A88F989B1510}" presName="hierChild5" presStyleCnt="0"/>
      <dgm:spPr/>
    </dgm:pt>
    <dgm:pt modelId="{DAFCDF2B-4948-4B56-BE4E-C5C35BD9A947}" type="pres">
      <dgm:prSet presAssocID="{6EA2FD8B-4D48-42CB-A3B4-1DB6FFEA298B}" presName="Name28" presStyleLbl="parChTrans1D2" presStyleIdx="1" presStyleCnt="3"/>
      <dgm:spPr/>
      <dgm:t>
        <a:bodyPr/>
        <a:lstStyle/>
        <a:p>
          <a:endParaRPr lang="ru-RU"/>
        </a:p>
      </dgm:t>
    </dgm:pt>
    <dgm:pt modelId="{D2F28FCD-B1AC-4DAA-B15F-9CB8BB5DD713}" type="pres">
      <dgm:prSet presAssocID="{4CD43ECB-0DD0-4B4C-8749-FC2BEDD1F22B}" presName="hierRoot2" presStyleCnt="0">
        <dgm:presLayoutVars>
          <dgm:hierBranch val="init"/>
        </dgm:presLayoutVars>
      </dgm:prSet>
      <dgm:spPr/>
    </dgm:pt>
    <dgm:pt modelId="{D329B3A9-358D-4593-89CA-190DB73B53F4}" type="pres">
      <dgm:prSet presAssocID="{4CD43ECB-0DD0-4B4C-8749-FC2BEDD1F22B}" presName="rootComposite2" presStyleCnt="0"/>
      <dgm:spPr/>
    </dgm:pt>
    <dgm:pt modelId="{CB8D80D0-4ED9-46AF-9D61-B7D7FDB9BC24}" type="pres">
      <dgm:prSet presAssocID="{4CD43ECB-0DD0-4B4C-8749-FC2BEDD1F22B}" presName="rootText2" presStyleLbl="alignAcc1" presStyleIdx="0" presStyleCnt="0" custScaleX="99807" custScaleY="1956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10849B-6E34-4731-99DE-F39C52C368D6}" type="pres">
      <dgm:prSet presAssocID="{4CD43ECB-0DD0-4B4C-8749-FC2BEDD1F22B}" presName="topArc2" presStyleLbl="parChTrans1D1" presStyleIdx="4" presStyleCnt="8"/>
      <dgm:spPr/>
    </dgm:pt>
    <dgm:pt modelId="{57AFB77A-B6DB-49FA-9652-38BE5032242C}" type="pres">
      <dgm:prSet presAssocID="{4CD43ECB-0DD0-4B4C-8749-FC2BEDD1F22B}" presName="bottomArc2" presStyleLbl="parChTrans1D1" presStyleIdx="5" presStyleCnt="8"/>
      <dgm:spPr/>
    </dgm:pt>
    <dgm:pt modelId="{AACCFBBB-6D81-4AE6-A86D-A2EA010E2AA5}" type="pres">
      <dgm:prSet presAssocID="{4CD43ECB-0DD0-4B4C-8749-FC2BEDD1F22B}" presName="topConnNode2" presStyleLbl="node2" presStyleIdx="0" presStyleCnt="0"/>
      <dgm:spPr/>
      <dgm:t>
        <a:bodyPr/>
        <a:lstStyle/>
        <a:p>
          <a:endParaRPr lang="ru-RU"/>
        </a:p>
      </dgm:t>
    </dgm:pt>
    <dgm:pt modelId="{776D7513-F42E-45B4-8204-BBE0C5290968}" type="pres">
      <dgm:prSet presAssocID="{4CD43ECB-0DD0-4B4C-8749-FC2BEDD1F22B}" presName="hierChild4" presStyleCnt="0"/>
      <dgm:spPr/>
    </dgm:pt>
    <dgm:pt modelId="{4B3DC0AC-FD3C-4C50-AE49-ABDF29C9A8CA}" type="pres">
      <dgm:prSet presAssocID="{4CD43ECB-0DD0-4B4C-8749-FC2BEDD1F22B}" presName="hierChild5" presStyleCnt="0"/>
      <dgm:spPr/>
    </dgm:pt>
    <dgm:pt modelId="{A550FEAC-2C2F-4023-878C-8A70A6E77DD1}" type="pres">
      <dgm:prSet presAssocID="{D1B81176-96F6-435B-9462-D69AD183E0A5}" presName="Name28" presStyleLbl="parChTrans1D2" presStyleIdx="2" presStyleCnt="3"/>
      <dgm:spPr/>
      <dgm:t>
        <a:bodyPr/>
        <a:lstStyle/>
        <a:p>
          <a:endParaRPr lang="ru-RU"/>
        </a:p>
      </dgm:t>
    </dgm:pt>
    <dgm:pt modelId="{EDF954BE-FF1B-4E66-9626-097E09171D76}" type="pres">
      <dgm:prSet presAssocID="{C663AE72-8A11-4B43-9E0A-3ABFB4BA457F}" presName="hierRoot2" presStyleCnt="0">
        <dgm:presLayoutVars>
          <dgm:hierBranch val="init"/>
        </dgm:presLayoutVars>
      </dgm:prSet>
      <dgm:spPr/>
    </dgm:pt>
    <dgm:pt modelId="{A9E51981-D1A6-4F11-B90D-AE15FAC08BE0}" type="pres">
      <dgm:prSet presAssocID="{C663AE72-8A11-4B43-9E0A-3ABFB4BA457F}" presName="rootComposite2" presStyleCnt="0"/>
      <dgm:spPr/>
    </dgm:pt>
    <dgm:pt modelId="{405FC8AB-2854-471C-863E-0D20ABB4F42F}" type="pres">
      <dgm:prSet presAssocID="{C663AE72-8A11-4B43-9E0A-3ABFB4BA457F}" presName="rootText2" presStyleLbl="alignAcc1" presStyleIdx="0" presStyleCnt="0" custScaleX="100329" custScaleY="1903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BC3E36-118C-439A-BC49-E1087F8664F8}" type="pres">
      <dgm:prSet presAssocID="{C663AE72-8A11-4B43-9E0A-3ABFB4BA457F}" presName="topArc2" presStyleLbl="parChTrans1D1" presStyleIdx="6" presStyleCnt="8"/>
      <dgm:spPr/>
    </dgm:pt>
    <dgm:pt modelId="{21094AB9-8F4A-4CFA-89F6-B68832529263}" type="pres">
      <dgm:prSet presAssocID="{C663AE72-8A11-4B43-9E0A-3ABFB4BA457F}" presName="bottomArc2" presStyleLbl="parChTrans1D1" presStyleIdx="7" presStyleCnt="8"/>
      <dgm:spPr/>
    </dgm:pt>
    <dgm:pt modelId="{6483EE72-06AC-4A6D-B0AA-54C3F8BE0597}" type="pres">
      <dgm:prSet presAssocID="{C663AE72-8A11-4B43-9E0A-3ABFB4BA457F}" presName="topConnNode2" presStyleLbl="node2" presStyleIdx="0" presStyleCnt="0"/>
      <dgm:spPr/>
      <dgm:t>
        <a:bodyPr/>
        <a:lstStyle/>
        <a:p>
          <a:endParaRPr lang="ru-RU"/>
        </a:p>
      </dgm:t>
    </dgm:pt>
    <dgm:pt modelId="{52B5FA88-78C7-45ED-9198-7F006FDD413F}" type="pres">
      <dgm:prSet presAssocID="{C663AE72-8A11-4B43-9E0A-3ABFB4BA457F}" presName="hierChild4" presStyleCnt="0"/>
      <dgm:spPr/>
    </dgm:pt>
    <dgm:pt modelId="{A7771835-9CE5-431C-A9DF-E9FBD121232C}" type="pres">
      <dgm:prSet presAssocID="{C663AE72-8A11-4B43-9E0A-3ABFB4BA457F}" presName="hierChild5" presStyleCnt="0"/>
      <dgm:spPr/>
    </dgm:pt>
    <dgm:pt modelId="{24C79C7D-A81D-488B-BC6B-92827D99287E}" type="pres">
      <dgm:prSet presAssocID="{FEFA0BB4-365F-4EEF-916D-718C35B0B424}" presName="hierChild3" presStyleCnt="0"/>
      <dgm:spPr/>
    </dgm:pt>
  </dgm:ptLst>
  <dgm:cxnLst>
    <dgm:cxn modelId="{5AEED4D7-A530-4A36-B52E-19DD62FEEF1D}" type="presOf" srcId="{C663AE72-8A11-4B43-9E0A-3ABFB4BA457F}" destId="{405FC8AB-2854-471C-863E-0D20ABB4F42F}" srcOrd="0" destOrd="0" presId="urn:microsoft.com/office/officeart/2008/layout/HalfCircleOrganizationChart"/>
    <dgm:cxn modelId="{3DF57AD1-F9AA-43FA-A45A-FA3F4DC05B8A}" type="presOf" srcId="{FEFA0BB4-365F-4EEF-916D-718C35B0B424}" destId="{7B52BF02-8BA3-478C-BF34-7053FBFF3B47}" srcOrd="0" destOrd="0" presId="urn:microsoft.com/office/officeart/2008/layout/HalfCircleOrganizationChart"/>
    <dgm:cxn modelId="{946B0D7E-198E-4EFC-909A-992464CF57A4}" type="presOf" srcId="{93F51F91-C3CD-410F-B5D0-28EA0826352B}" destId="{70E243E7-899A-453E-A5DE-60FA3A92F1D5}" srcOrd="0" destOrd="0" presId="urn:microsoft.com/office/officeart/2008/layout/HalfCircleOrganizationChart"/>
    <dgm:cxn modelId="{FE16B505-CCA1-4E35-A479-B64AC9B0E494}" type="presOf" srcId="{C663AE72-8A11-4B43-9E0A-3ABFB4BA457F}" destId="{6483EE72-06AC-4A6D-B0AA-54C3F8BE0597}" srcOrd="1" destOrd="0" presId="urn:microsoft.com/office/officeart/2008/layout/HalfCircleOrganizationChart"/>
    <dgm:cxn modelId="{CB558A4F-E348-4D8D-98FC-9846B60E7D46}" type="presOf" srcId="{51BD1464-C4A6-446C-9C59-A88F989B1510}" destId="{E093A9BE-82D3-4132-B3E4-375264BA95DF}" srcOrd="1" destOrd="0" presId="urn:microsoft.com/office/officeart/2008/layout/HalfCircleOrganizationChart"/>
    <dgm:cxn modelId="{FE9FA80C-C701-49E9-8CD4-69AFC3C138E3}" srcId="{93F51F91-C3CD-410F-B5D0-28EA0826352B}" destId="{FEFA0BB4-365F-4EEF-916D-718C35B0B424}" srcOrd="0" destOrd="0" parTransId="{4738CBAC-8C59-4277-B586-CE70F6F9F48B}" sibTransId="{DC79940D-A7B1-4CDA-978A-ADCB635FB170}"/>
    <dgm:cxn modelId="{78D137E0-DADF-4397-9470-4A60B5406A4E}" type="presOf" srcId="{FEFA0BB4-365F-4EEF-916D-718C35B0B424}" destId="{02CC2579-B8C4-4F67-ADD3-1C130181C5D2}" srcOrd="1" destOrd="0" presId="urn:microsoft.com/office/officeart/2008/layout/HalfCircleOrganizationChart"/>
    <dgm:cxn modelId="{C630A2F9-9BD8-45F5-9F2D-AD686EE21222}" srcId="{FEFA0BB4-365F-4EEF-916D-718C35B0B424}" destId="{4CD43ECB-0DD0-4B4C-8749-FC2BEDD1F22B}" srcOrd="1" destOrd="0" parTransId="{6EA2FD8B-4D48-42CB-A3B4-1DB6FFEA298B}" sibTransId="{DF26C4B2-F7F2-4B18-9645-396887C33713}"/>
    <dgm:cxn modelId="{BB1A7C66-3F7C-4D79-B53E-9BDACB62E9A0}" type="presOf" srcId="{D1B81176-96F6-435B-9462-D69AD183E0A5}" destId="{A550FEAC-2C2F-4023-878C-8A70A6E77DD1}" srcOrd="0" destOrd="0" presId="urn:microsoft.com/office/officeart/2008/layout/HalfCircleOrganizationChart"/>
    <dgm:cxn modelId="{783B9106-786C-4525-A7BC-1E428C9EEC95}" type="presOf" srcId="{51BD1464-C4A6-446C-9C59-A88F989B1510}" destId="{0C83861A-2314-48E7-BB7D-F7EE786D859E}" srcOrd="0" destOrd="0" presId="urn:microsoft.com/office/officeart/2008/layout/HalfCircleOrganizationChart"/>
    <dgm:cxn modelId="{240227F5-B078-4F9D-B48D-5F8F38C85AB8}" type="presOf" srcId="{4CD43ECB-0DD0-4B4C-8749-FC2BEDD1F22B}" destId="{AACCFBBB-6D81-4AE6-A86D-A2EA010E2AA5}" srcOrd="1" destOrd="0" presId="urn:microsoft.com/office/officeart/2008/layout/HalfCircleOrganizationChart"/>
    <dgm:cxn modelId="{79ABE7BF-B513-4189-A4B4-93A461931C3A}" type="presOf" srcId="{057728FA-509D-4196-BCCB-710E81BBBF61}" destId="{03D519CE-96A2-474B-8648-5C1D2B48DD6A}" srcOrd="0" destOrd="0" presId="urn:microsoft.com/office/officeart/2008/layout/HalfCircleOrganizationChart"/>
    <dgm:cxn modelId="{07E7C089-D606-4AB2-8FB1-01C5958E9016}" type="presOf" srcId="{6EA2FD8B-4D48-42CB-A3B4-1DB6FFEA298B}" destId="{DAFCDF2B-4948-4B56-BE4E-C5C35BD9A947}" srcOrd="0" destOrd="0" presId="urn:microsoft.com/office/officeart/2008/layout/HalfCircleOrganizationChart"/>
    <dgm:cxn modelId="{D2B03577-B883-4377-9E97-14E6F15ADDA2}" srcId="{FEFA0BB4-365F-4EEF-916D-718C35B0B424}" destId="{51BD1464-C4A6-446C-9C59-A88F989B1510}" srcOrd="0" destOrd="0" parTransId="{057728FA-509D-4196-BCCB-710E81BBBF61}" sibTransId="{3D746137-9A56-4C6A-9638-591C4331FF1E}"/>
    <dgm:cxn modelId="{C83E1E30-7FB3-4A42-A76F-CA729D10065B}" type="presOf" srcId="{4CD43ECB-0DD0-4B4C-8749-FC2BEDD1F22B}" destId="{CB8D80D0-4ED9-46AF-9D61-B7D7FDB9BC24}" srcOrd="0" destOrd="0" presId="urn:microsoft.com/office/officeart/2008/layout/HalfCircleOrganizationChart"/>
    <dgm:cxn modelId="{CF757CC1-0A50-4625-A49F-C13CBB27BE26}" srcId="{FEFA0BB4-365F-4EEF-916D-718C35B0B424}" destId="{C663AE72-8A11-4B43-9E0A-3ABFB4BA457F}" srcOrd="2" destOrd="0" parTransId="{D1B81176-96F6-435B-9462-D69AD183E0A5}" sibTransId="{1C7C38F1-5E71-4B4B-ABDC-2BDF2B9D2813}"/>
    <dgm:cxn modelId="{8D59A125-8311-4333-BB76-1D2C6C1431F0}" type="presParOf" srcId="{70E243E7-899A-453E-A5DE-60FA3A92F1D5}" destId="{4686A295-C785-4DC7-BC4D-D41F4D394C96}" srcOrd="0" destOrd="0" presId="urn:microsoft.com/office/officeart/2008/layout/HalfCircleOrganizationChart"/>
    <dgm:cxn modelId="{8053AE97-9A60-454F-BDF3-0A118CCBFD83}" type="presParOf" srcId="{4686A295-C785-4DC7-BC4D-D41F4D394C96}" destId="{A760AE8D-AF96-47CB-BAEC-81F390E10327}" srcOrd="0" destOrd="0" presId="urn:microsoft.com/office/officeart/2008/layout/HalfCircleOrganizationChart"/>
    <dgm:cxn modelId="{F660FDAF-5F46-4AB5-884B-0CF621ED8AD0}" type="presParOf" srcId="{A760AE8D-AF96-47CB-BAEC-81F390E10327}" destId="{7B52BF02-8BA3-478C-BF34-7053FBFF3B47}" srcOrd="0" destOrd="0" presId="urn:microsoft.com/office/officeart/2008/layout/HalfCircleOrganizationChart"/>
    <dgm:cxn modelId="{FFFFB0F3-D410-44AF-B25F-D951B58DC6DE}" type="presParOf" srcId="{A760AE8D-AF96-47CB-BAEC-81F390E10327}" destId="{88D4D6C1-C594-43AA-9B8B-0677303D815B}" srcOrd="1" destOrd="0" presId="urn:microsoft.com/office/officeart/2008/layout/HalfCircleOrganizationChart"/>
    <dgm:cxn modelId="{14F05722-7A24-47EF-B3FD-D624B10BC98D}" type="presParOf" srcId="{A760AE8D-AF96-47CB-BAEC-81F390E10327}" destId="{35713826-AECA-4CF4-9EBD-FDA38919F3BB}" srcOrd="2" destOrd="0" presId="urn:microsoft.com/office/officeart/2008/layout/HalfCircleOrganizationChart"/>
    <dgm:cxn modelId="{B9FB8149-5DCA-409E-A9B3-2262A9E8D6E9}" type="presParOf" srcId="{A760AE8D-AF96-47CB-BAEC-81F390E10327}" destId="{02CC2579-B8C4-4F67-ADD3-1C130181C5D2}" srcOrd="3" destOrd="0" presId="urn:microsoft.com/office/officeart/2008/layout/HalfCircleOrganizationChart"/>
    <dgm:cxn modelId="{A4651587-F4BC-42D9-B5F4-A643D03B0DB2}" type="presParOf" srcId="{4686A295-C785-4DC7-BC4D-D41F4D394C96}" destId="{54B890D9-1145-4BAE-A36F-26422CCE5180}" srcOrd="1" destOrd="0" presId="urn:microsoft.com/office/officeart/2008/layout/HalfCircleOrganizationChart"/>
    <dgm:cxn modelId="{79496992-AD1D-43F2-A7CA-AA36667BAD19}" type="presParOf" srcId="{54B890D9-1145-4BAE-A36F-26422CCE5180}" destId="{03D519CE-96A2-474B-8648-5C1D2B48DD6A}" srcOrd="0" destOrd="0" presId="urn:microsoft.com/office/officeart/2008/layout/HalfCircleOrganizationChart"/>
    <dgm:cxn modelId="{B156C08F-CBFE-4F53-BA52-A06C98FF1B0B}" type="presParOf" srcId="{54B890D9-1145-4BAE-A36F-26422CCE5180}" destId="{C5884118-15A3-40EE-ABB3-3F9DA8EC9DD8}" srcOrd="1" destOrd="0" presId="urn:microsoft.com/office/officeart/2008/layout/HalfCircleOrganizationChart"/>
    <dgm:cxn modelId="{47A60D4B-D0E7-4ACC-8465-37334F9B0846}" type="presParOf" srcId="{C5884118-15A3-40EE-ABB3-3F9DA8EC9DD8}" destId="{9BCC9F03-29A0-4C0C-93D8-BA5A4593C63C}" srcOrd="0" destOrd="0" presId="urn:microsoft.com/office/officeart/2008/layout/HalfCircleOrganizationChart"/>
    <dgm:cxn modelId="{3665A1AF-0D5B-4B5D-BED1-A0926DDFB9D4}" type="presParOf" srcId="{9BCC9F03-29A0-4C0C-93D8-BA5A4593C63C}" destId="{0C83861A-2314-48E7-BB7D-F7EE786D859E}" srcOrd="0" destOrd="0" presId="urn:microsoft.com/office/officeart/2008/layout/HalfCircleOrganizationChart"/>
    <dgm:cxn modelId="{13D0F387-A5BC-4817-9BA5-195AC5EEC7A7}" type="presParOf" srcId="{9BCC9F03-29A0-4C0C-93D8-BA5A4593C63C}" destId="{F30382E9-41C3-4A7F-9130-41C65B51DBFD}" srcOrd="1" destOrd="0" presId="urn:microsoft.com/office/officeart/2008/layout/HalfCircleOrganizationChart"/>
    <dgm:cxn modelId="{A9CB040E-64D2-4DB9-BA5F-9E13972B5C29}" type="presParOf" srcId="{9BCC9F03-29A0-4C0C-93D8-BA5A4593C63C}" destId="{34557B34-67D0-4E2D-913F-A99FD35FFCD8}" srcOrd="2" destOrd="0" presId="urn:microsoft.com/office/officeart/2008/layout/HalfCircleOrganizationChart"/>
    <dgm:cxn modelId="{D8A610C9-5059-4BBB-BD36-D0867BA30BC8}" type="presParOf" srcId="{9BCC9F03-29A0-4C0C-93D8-BA5A4593C63C}" destId="{E093A9BE-82D3-4132-B3E4-375264BA95DF}" srcOrd="3" destOrd="0" presId="urn:microsoft.com/office/officeart/2008/layout/HalfCircleOrganizationChart"/>
    <dgm:cxn modelId="{96FE335E-06D9-43DC-ACD7-9EDC4F8FCBC8}" type="presParOf" srcId="{C5884118-15A3-40EE-ABB3-3F9DA8EC9DD8}" destId="{AB1A592F-E993-4CFF-B05B-43050244DFCE}" srcOrd="1" destOrd="0" presId="urn:microsoft.com/office/officeart/2008/layout/HalfCircleOrganizationChart"/>
    <dgm:cxn modelId="{C8731DC8-1769-484F-8F27-59C46E7F39AC}" type="presParOf" srcId="{C5884118-15A3-40EE-ABB3-3F9DA8EC9DD8}" destId="{AF1C4A70-AD5D-48D3-9D31-69DADF022A18}" srcOrd="2" destOrd="0" presId="urn:microsoft.com/office/officeart/2008/layout/HalfCircleOrganizationChart"/>
    <dgm:cxn modelId="{DCEDC8CE-E1DB-4D1C-A6BC-DDB242654DAF}" type="presParOf" srcId="{54B890D9-1145-4BAE-A36F-26422CCE5180}" destId="{DAFCDF2B-4948-4B56-BE4E-C5C35BD9A947}" srcOrd="2" destOrd="0" presId="urn:microsoft.com/office/officeart/2008/layout/HalfCircleOrganizationChart"/>
    <dgm:cxn modelId="{EECDDA7B-C509-4D55-A8B1-873248B4683C}" type="presParOf" srcId="{54B890D9-1145-4BAE-A36F-26422CCE5180}" destId="{D2F28FCD-B1AC-4DAA-B15F-9CB8BB5DD713}" srcOrd="3" destOrd="0" presId="urn:microsoft.com/office/officeart/2008/layout/HalfCircleOrganizationChart"/>
    <dgm:cxn modelId="{0DB047ED-6215-4B42-A4B8-ECB2FAAC4384}" type="presParOf" srcId="{D2F28FCD-B1AC-4DAA-B15F-9CB8BB5DD713}" destId="{D329B3A9-358D-4593-89CA-190DB73B53F4}" srcOrd="0" destOrd="0" presId="urn:microsoft.com/office/officeart/2008/layout/HalfCircleOrganizationChart"/>
    <dgm:cxn modelId="{70A3E6C0-0586-45ED-96D3-9705108C584E}" type="presParOf" srcId="{D329B3A9-358D-4593-89CA-190DB73B53F4}" destId="{CB8D80D0-4ED9-46AF-9D61-B7D7FDB9BC24}" srcOrd="0" destOrd="0" presId="urn:microsoft.com/office/officeart/2008/layout/HalfCircleOrganizationChart"/>
    <dgm:cxn modelId="{64195192-143E-46B0-9B11-819C0B5401BE}" type="presParOf" srcId="{D329B3A9-358D-4593-89CA-190DB73B53F4}" destId="{8E10849B-6E34-4731-99DE-F39C52C368D6}" srcOrd="1" destOrd="0" presId="urn:microsoft.com/office/officeart/2008/layout/HalfCircleOrganizationChart"/>
    <dgm:cxn modelId="{293D7B1A-91C2-4DA6-9F90-1D0C94C619FB}" type="presParOf" srcId="{D329B3A9-358D-4593-89CA-190DB73B53F4}" destId="{57AFB77A-B6DB-49FA-9652-38BE5032242C}" srcOrd="2" destOrd="0" presId="urn:microsoft.com/office/officeart/2008/layout/HalfCircleOrganizationChart"/>
    <dgm:cxn modelId="{C74A4527-703F-45E9-905A-23ACC75C7179}" type="presParOf" srcId="{D329B3A9-358D-4593-89CA-190DB73B53F4}" destId="{AACCFBBB-6D81-4AE6-A86D-A2EA010E2AA5}" srcOrd="3" destOrd="0" presId="urn:microsoft.com/office/officeart/2008/layout/HalfCircleOrganizationChart"/>
    <dgm:cxn modelId="{9D353262-5343-4987-A92E-2C082984313B}" type="presParOf" srcId="{D2F28FCD-B1AC-4DAA-B15F-9CB8BB5DD713}" destId="{776D7513-F42E-45B4-8204-BBE0C5290968}" srcOrd="1" destOrd="0" presId="urn:microsoft.com/office/officeart/2008/layout/HalfCircleOrganizationChart"/>
    <dgm:cxn modelId="{966589E6-0778-4E7B-AC31-4847D41CA0B6}" type="presParOf" srcId="{D2F28FCD-B1AC-4DAA-B15F-9CB8BB5DD713}" destId="{4B3DC0AC-FD3C-4C50-AE49-ABDF29C9A8CA}" srcOrd="2" destOrd="0" presId="urn:microsoft.com/office/officeart/2008/layout/HalfCircleOrganizationChart"/>
    <dgm:cxn modelId="{CB9CE615-804A-4160-9189-7EE134C68CBB}" type="presParOf" srcId="{54B890D9-1145-4BAE-A36F-26422CCE5180}" destId="{A550FEAC-2C2F-4023-878C-8A70A6E77DD1}" srcOrd="4" destOrd="0" presId="urn:microsoft.com/office/officeart/2008/layout/HalfCircleOrganizationChart"/>
    <dgm:cxn modelId="{CD1F1625-6A90-4C9E-BE30-291C739D3EAC}" type="presParOf" srcId="{54B890D9-1145-4BAE-A36F-26422CCE5180}" destId="{EDF954BE-FF1B-4E66-9626-097E09171D76}" srcOrd="5" destOrd="0" presId="urn:microsoft.com/office/officeart/2008/layout/HalfCircleOrganizationChart"/>
    <dgm:cxn modelId="{FBCB82B7-342F-486C-97A4-A9EA3BD28729}" type="presParOf" srcId="{EDF954BE-FF1B-4E66-9626-097E09171D76}" destId="{A9E51981-D1A6-4F11-B90D-AE15FAC08BE0}" srcOrd="0" destOrd="0" presId="urn:microsoft.com/office/officeart/2008/layout/HalfCircleOrganizationChart"/>
    <dgm:cxn modelId="{493A8230-93A6-434A-B64E-EA663F4C85C5}" type="presParOf" srcId="{A9E51981-D1A6-4F11-B90D-AE15FAC08BE0}" destId="{405FC8AB-2854-471C-863E-0D20ABB4F42F}" srcOrd="0" destOrd="0" presId="urn:microsoft.com/office/officeart/2008/layout/HalfCircleOrganizationChart"/>
    <dgm:cxn modelId="{612FEF6D-4C7C-44F4-B42D-831C0ACE33E4}" type="presParOf" srcId="{A9E51981-D1A6-4F11-B90D-AE15FAC08BE0}" destId="{4DBC3E36-118C-439A-BC49-E1087F8664F8}" srcOrd="1" destOrd="0" presId="urn:microsoft.com/office/officeart/2008/layout/HalfCircleOrganizationChart"/>
    <dgm:cxn modelId="{DF8129A0-175D-4856-9C30-FC4650C3A4D4}" type="presParOf" srcId="{A9E51981-D1A6-4F11-B90D-AE15FAC08BE0}" destId="{21094AB9-8F4A-4CFA-89F6-B68832529263}" srcOrd="2" destOrd="0" presId="urn:microsoft.com/office/officeart/2008/layout/HalfCircleOrganizationChart"/>
    <dgm:cxn modelId="{87364D30-3AC6-4A62-9E06-87F74E3137AA}" type="presParOf" srcId="{A9E51981-D1A6-4F11-B90D-AE15FAC08BE0}" destId="{6483EE72-06AC-4A6D-B0AA-54C3F8BE0597}" srcOrd="3" destOrd="0" presId="urn:microsoft.com/office/officeart/2008/layout/HalfCircleOrganizationChart"/>
    <dgm:cxn modelId="{469D5EDC-B4C1-4CCC-843B-B0662AF4C48F}" type="presParOf" srcId="{EDF954BE-FF1B-4E66-9626-097E09171D76}" destId="{52B5FA88-78C7-45ED-9198-7F006FDD413F}" srcOrd="1" destOrd="0" presId="urn:microsoft.com/office/officeart/2008/layout/HalfCircleOrganizationChart"/>
    <dgm:cxn modelId="{8A1BA627-7FD8-4162-91B5-31385D481D1D}" type="presParOf" srcId="{EDF954BE-FF1B-4E66-9626-097E09171D76}" destId="{A7771835-9CE5-431C-A9DF-E9FBD121232C}" srcOrd="2" destOrd="0" presId="urn:microsoft.com/office/officeart/2008/layout/HalfCircleOrganizationChart"/>
    <dgm:cxn modelId="{34B4BB54-D6EC-4BB1-A3E5-03730A449416}" type="presParOf" srcId="{4686A295-C785-4DC7-BC4D-D41F4D394C96}" destId="{24C79C7D-A81D-488B-BC6B-92827D99287E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A16506-41E3-439C-8587-5749FF96B6BA}" type="doc">
      <dgm:prSet loTypeId="urn:microsoft.com/office/officeart/2005/8/layout/chevron1" loCatId="process" qsTypeId="urn:microsoft.com/office/officeart/2005/8/quickstyle/simple2" qsCatId="simple" csTypeId="urn:microsoft.com/office/officeart/2005/8/colors/accent1_1" csCatId="accent1" phldr="1"/>
      <dgm:spPr/>
    </dgm:pt>
    <dgm:pt modelId="{A6078693-3713-4830-9152-312163E1C035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Arial Narrow" pitchFamily="34" charset="0"/>
              <a:cs typeface="Times New Roman" pitchFamily="18" charset="0"/>
            </a:rPr>
            <a:t>На какой стадии обучения учащиеся находятся?</a:t>
          </a:r>
          <a:endParaRPr lang="ru-RU" sz="1600" b="1" dirty="0">
            <a:latin typeface="Arial Narrow" pitchFamily="34" charset="0"/>
          </a:endParaRPr>
        </a:p>
      </dgm:t>
    </dgm:pt>
    <dgm:pt modelId="{43A55049-8599-4BC1-B43A-16CA42558509}" type="parTrans" cxnId="{98C210F9-57D4-43CE-BAC1-70FAD2B24CF7}">
      <dgm:prSet/>
      <dgm:spPr/>
      <dgm:t>
        <a:bodyPr/>
        <a:lstStyle/>
        <a:p>
          <a:pPr algn="ctr"/>
          <a:endParaRPr lang="ru-RU" sz="1100" b="1">
            <a:latin typeface="Arial Narrow" pitchFamily="34" charset="0"/>
          </a:endParaRPr>
        </a:p>
      </dgm:t>
    </dgm:pt>
    <dgm:pt modelId="{2389FF82-8FFE-400B-819F-037A7CC7B651}" type="sibTrans" cxnId="{98C210F9-57D4-43CE-BAC1-70FAD2B24CF7}">
      <dgm:prSet/>
      <dgm:spPr/>
      <dgm:t>
        <a:bodyPr/>
        <a:lstStyle/>
        <a:p>
          <a:pPr algn="ctr"/>
          <a:endParaRPr lang="ru-RU" sz="1100" b="1">
            <a:latin typeface="Arial Narrow" pitchFamily="34" charset="0"/>
          </a:endParaRPr>
        </a:p>
      </dgm:t>
    </dgm:pt>
    <dgm:pt modelId="{8E49E2A4-EB82-4F16-96B1-0E367ED49E7A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Arial Narrow" pitchFamily="34" charset="0"/>
              <a:cs typeface="Times New Roman" pitchFamily="18" charset="0"/>
            </a:rPr>
            <a:t>Куда они стремятся в своем обучении?</a:t>
          </a:r>
          <a:endParaRPr lang="ru-RU" sz="1600" b="1" dirty="0">
            <a:latin typeface="Arial Narrow" pitchFamily="34" charset="0"/>
          </a:endParaRPr>
        </a:p>
      </dgm:t>
    </dgm:pt>
    <dgm:pt modelId="{16B7378B-EE5E-4F30-8166-BDD1CDD5E26A}" type="parTrans" cxnId="{8CDDDF32-E479-421A-9B46-6774DDFEEDF3}">
      <dgm:prSet/>
      <dgm:spPr/>
      <dgm:t>
        <a:bodyPr/>
        <a:lstStyle/>
        <a:p>
          <a:pPr algn="ctr"/>
          <a:endParaRPr lang="ru-RU" sz="1100" b="1">
            <a:latin typeface="Arial Narrow" pitchFamily="34" charset="0"/>
          </a:endParaRPr>
        </a:p>
      </dgm:t>
    </dgm:pt>
    <dgm:pt modelId="{307001FD-1D39-4204-8BFF-DE15431900C8}" type="sibTrans" cxnId="{8CDDDF32-E479-421A-9B46-6774DDFEEDF3}">
      <dgm:prSet/>
      <dgm:spPr/>
      <dgm:t>
        <a:bodyPr/>
        <a:lstStyle/>
        <a:p>
          <a:pPr algn="ctr"/>
          <a:endParaRPr lang="ru-RU" sz="1100" b="1">
            <a:latin typeface="Arial Narrow" pitchFamily="34" charset="0"/>
          </a:endParaRPr>
        </a:p>
      </dgm:t>
    </dgm:pt>
    <dgm:pt modelId="{18750139-4CC1-49D8-B319-86EC27605F3A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Arial Narrow" pitchFamily="34" charset="0"/>
              <a:cs typeface="Times New Roman" pitchFamily="18" charset="0"/>
            </a:rPr>
            <a:t>Что необходимо сделать, чтобы помочь им достигнуть этого?</a:t>
          </a:r>
          <a:endParaRPr lang="ru-RU" sz="1600" b="1" dirty="0">
            <a:latin typeface="Arial Narrow" pitchFamily="34" charset="0"/>
          </a:endParaRPr>
        </a:p>
      </dgm:t>
    </dgm:pt>
    <dgm:pt modelId="{835D04FD-DC45-4DCE-A6D8-A257AF23C017}" type="parTrans" cxnId="{EF9B4A82-6E9F-4E71-9D0E-E2A514BDA288}">
      <dgm:prSet/>
      <dgm:spPr/>
      <dgm:t>
        <a:bodyPr/>
        <a:lstStyle/>
        <a:p>
          <a:pPr algn="ctr"/>
          <a:endParaRPr lang="ru-RU" sz="1100" b="1">
            <a:latin typeface="Arial Narrow" pitchFamily="34" charset="0"/>
          </a:endParaRPr>
        </a:p>
      </dgm:t>
    </dgm:pt>
    <dgm:pt modelId="{CE93A093-935B-470C-B6BD-39E9E04E4DD9}" type="sibTrans" cxnId="{EF9B4A82-6E9F-4E71-9D0E-E2A514BDA288}">
      <dgm:prSet/>
      <dgm:spPr/>
      <dgm:t>
        <a:bodyPr/>
        <a:lstStyle/>
        <a:p>
          <a:pPr algn="ctr"/>
          <a:endParaRPr lang="ru-RU" sz="1100" b="1">
            <a:latin typeface="Arial Narrow" pitchFamily="34" charset="0"/>
          </a:endParaRPr>
        </a:p>
      </dgm:t>
    </dgm:pt>
    <dgm:pt modelId="{5CD1768B-DE43-4CDF-91DA-466D13F8C9F7}" type="pres">
      <dgm:prSet presAssocID="{11A16506-41E3-439C-8587-5749FF96B6BA}" presName="Name0" presStyleCnt="0">
        <dgm:presLayoutVars>
          <dgm:dir/>
          <dgm:animLvl val="lvl"/>
          <dgm:resizeHandles val="exact"/>
        </dgm:presLayoutVars>
      </dgm:prSet>
      <dgm:spPr/>
    </dgm:pt>
    <dgm:pt modelId="{ED8E3217-0BC0-432F-9CD5-BC1FE7B041ED}" type="pres">
      <dgm:prSet presAssocID="{A6078693-3713-4830-9152-312163E1C035}" presName="parTxOnly" presStyleLbl="node1" presStyleIdx="0" presStyleCnt="3" custScaleY="67414" custLinFactNeighborX="28957" custLinFactNeighborY="-570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8F8285-F5CC-45CE-A529-75B423900611}" type="pres">
      <dgm:prSet presAssocID="{2389FF82-8FFE-400B-819F-037A7CC7B651}" presName="parTxOnlySpace" presStyleCnt="0"/>
      <dgm:spPr/>
    </dgm:pt>
    <dgm:pt modelId="{C5D5A495-7B79-4980-9427-9925E3C359CB}" type="pres">
      <dgm:prSet presAssocID="{8E49E2A4-EB82-4F16-96B1-0E367ED49E7A}" presName="parTxOnly" presStyleLbl="node1" presStyleIdx="1" presStyleCnt="3" custScaleY="67414" custLinFactNeighborX="12037" custLinFactNeighborY="-563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BE236B-A1A9-4F44-B275-100183C07D8D}" type="pres">
      <dgm:prSet presAssocID="{307001FD-1D39-4204-8BFF-DE15431900C8}" presName="parTxOnlySpace" presStyleCnt="0"/>
      <dgm:spPr/>
    </dgm:pt>
    <dgm:pt modelId="{16D0EF07-C9FF-4C0D-92E8-0870418E0824}" type="pres">
      <dgm:prSet presAssocID="{18750139-4CC1-49D8-B319-86EC27605F3A}" presName="parTxOnly" presStyleLbl="node1" presStyleIdx="2" presStyleCnt="3" custScaleX="118525" custScaleY="65604" custLinFactNeighborX="-3774" custLinFactNeighborY="1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9B4A82-6E9F-4E71-9D0E-E2A514BDA288}" srcId="{11A16506-41E3-439C-8587-5749FF96B6BA}" destId="{18750139-4CC1-49D8-B319-86EC27605F3A}" srcOrd="2" destOrd="0" parTransId="{835D04FD-DC45-4DCE-A6D8-A257AF23C017}" sibTransId="{CE93A093-935B-470C-B6BD-39E9E04E4DD9}"/>
    <dgm:cxn modelId="{369D9F92-0815-45F2-AD5F-A37E1C0E2693}" type="presOf" srcId="{18750139-4CC1-49D8-B319-86EC27605F3A}" destId="{16D0EF07-C9FF-4C0D-92E8-0870418E0824}" srcOrd="0" destOrd="0" presId="urn:microsoft.com/office/officeart/2005/8/layout/chevron1"/>
    <dgm:cxn modelId="{3F4580BB-878B-4D90-AD20-F1D0073B1991}" type="presOf" srcId="{A6078693-3713-4830-9152-312163E1C035}" destId="{ED8E3217-0BC0-432F-9CD5-BC1FE7B041ED}" srcOrd="0" destOrd="0" presId="urn:microsoft.com/office/officeart/2005/8/layout/chevron1"/>
    <dgm:cxn modelId="{8CDDDF32-E479-421A-9B46-6774DDFEEDF3}" srcId="{11A16506-41E3-439C-8587-5749FF96B6BA}" destId="{8E49E2A4-EB82-4F16-96B1-0E367ED49E7A}" srcOrd="1" destOrd="0" parTransId="{16B7378B-EE5E-4F30-8166-BDD1CDD5E26A}" sibTransId="{307001FD-1D39-4204-8BFF-DE15431900C8}"/>
    <dgm:cxn modelId="{C5EEA29F-CAA8-44F0-AEEA-2F0C7126622F}" type="presOf" srcId="{11A16506-41E3-439C-8587-5749FF96B6BA}" destId="{5CD1768B-DE43-4CDF-91DA-466D13F8C9F7}" srcOrd="0" destOrd="0" presId="urn:microsoft.com/office/officeart/2005/8/layout/chevron1"/>
    <dgm:cxn modelId="{FD0A9217-1D96-4910-BF05-052E2ABD3C0F}" type="presOf" srcId="{8E49E2A4-EB82-4F16-96B1-0E367ED49E7A}" destId="{C5D5A495-7B79-4980-9427-9925E3C359CB}" srcOrd="0" destOrd="0" presId="urn:microsoft.com/office/officeart/2005/8/layout/chevron1"/>
    <dgm:cxn modelId="{98C210F9-57D4-43CE-BAC1-70FAD2B24CF7}" srcId="{11A16506-41E3-439C-8587-5749FF96B6BA}" destId="{A6078693-3713-4830-9152-312163E1C035}" srcOrd="0" destOrd="0" parTransId="{43A55049-8599-4BC1-B43A-16CA42558509}" sibTransId="{2389FF82-8FFE-400B-819F-037A7CC7B651}"/>
    <dgm:cxn modelId="{9E2A04FC-73F4-4D64-AF92-64D099EC7FC8}" type="presParOf" srcId="{5CD1768B-DE43-4CDF-91DA-466D13F8C9F7}" destId="{ED8E3217-0BC0-432F-9CD5-BC1FE7B041ED}" srcOrd="0" destOrd="0" presId="urn:microsoft.com/office/officeart/2005/8/layout/chevron1"/>
    <dgm:cxn modelId="{22BD1154-9335-4CB0-A540-D5B4B2D610F0}" type="presParOf" srcId="{5CD1768B-DE43-4CDF-91DA-466D13F8C9F7}" destId="{FE8F8285-F5CC-45CE-A529-75B423900611}" srcOrd="1" destOrd="0" presId="urn:microsoft.com/office/officeart/2005/8/layout/chevron1"/>
    <dgm:cxn modelId="{08B362D9-4B6C-4B5B-8C67-C5522FA55DC2}" type="presParOf" srcId="{5CD1768B-DE43-4CDF-91DA-466D13F8C9F7}" destId="{C5D5A495-7B79-4980-9427-9925E3C359CB}" srcOrd="2" destOrd="0" presId="urn:microsoft.com/office/officeart/2005/8/layout/chevron1"/>
    <dgm:cxn modelId="{88570BB5-5028-4B07-BEC9-2ABF5B15DCC7}" type="presParOf" srcId="{5CD1768B-DE43-4CDF-91DA-466D13F8C9F7}" destId="{2FBE236B-A1A9-4F44-B275-100183C07D8D}" srcOrd="3" destOrd="0" presId="urn:microsoft.com/office/officeart/2005/8/layout/chevron1"/>
    <dgm:cxn modelId="{AD85C85C-BC8D-4279-86CC-E9F7DD8C4E61}" type="presParOf" srcId="{5CD1768B-DE43-4CDF-91DA-466D13F8C9F7}" destId="{16D0EF07-C9FF-4C0D-92E8-0870418E082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EED3DA-5FC6-4A7E-9AB6-512030A71688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#1" csCatId="colorful" phldr="1"/>
      <dgm:spPr/>
    </dgm:pt>
    <dgm:pt modelId="{30AC78FD-5495-42F0-B5C2-061C703E0B5B}">
      <dgm:prSet phldrT="[Текст]" custT="1"/>
      <dgm:spPr/>
      <dgm:t>
        <a:bodyPr/>
        <a:lstStyle/>
        <a:p>
          <a:r>
            <a:rPr lang="ru-RU" sz="1600" u="none" dirty="0" smtClean="0">
              <a:solidFill>
                <a:schemeClr val="tx1"/>
              </a:solidFill>
              <a:latin typeface="Arial Narrow" panose="020B0606020202030204" pitchFamily="34" charset="0"/>
            </a:rPr>
            <a:t>Учебная программа (цели обучения)</a:t>
          </a:r>
          <a:endParaRPr lang="ru-RU" sz="1600" u="none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F297E2DF-463B-4BD4-89CA-0076079B0988}" type="parTrans" cxnId="{DE27E42C-27E4-4689-8251-9EEA374234B1}">
      <dgm:prSet/>
      <dgm:spPr/>
      <dgm:t>
        <a:bodyPr/>
        <a:lstStyle/>
        <a:p>
          <a:endParaRPr lang="ru-RU"/>
        </a:p>
      </dgm:t>
    </dgm:pt>
    <dgm:pt modelId="{59CDC86A-7412-4192-B2CC-170EF085DE96}" type="sibTrans" cxnId="{DE27E42C-27E4-4689-8251-9EEA374234B1}">
      <dgm:prSet/>
      <dgm:spPr/>
      <dgm:t>
        <a:bodyPr/>
        <a:lstStyle/>
        <a:p>
          <a:endParaRPr lang="ru-RU"/>
        </a:p>
      </dgm:t>
    </dgm:pt>
    <dgm:pt modelId="{CD497103-D735-488A-90CD-04AD7BA8F01A}">
      <dgm:prSet phldrT="[Текст]" custT="1"/>
      <dgm:spPr/>
      <dgm:t>
        <a:bodyPr/>
        <a:lstStyle/>
        <a:p>
          <a:r>
            <a:rPr lang="ru-RU" sz="1600" dirty="0" smtClean="0">
              <a:latin typeface="Arial Narrow" panose="020B0606020202030204" pitchFamily="34" charset="0"/>
            </a:rPr>
            <a:t>Критерии оценивания </a:t>
          </a:r>
          <a:r>
            <a:rPr lang="ru-RU" sz="1600" dirty="0" smtClean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endParaRPr lang="ru-RU" sz="1600" dirty="0">
            <a:latin typeface="Arial Narrow" panose="020B0606020202030204" pitchFamily="34" charset="0"/>
          </a:endParaRPr>
        </a:p>
      </dgm:t>
    </dgm:pt>
    <dgm:pt modelId="{1474283B-DD66-46E0-8303-52D6DBCB3508}" type="parTrans" cxnId="{24BD2629-6960-40F7-8E44-3705DBFC0BE1}">
      <dgm:prSet/>
      <dgm:spPr/>
      <dgm:t>
        <a:bodyPr/>
        <a:lstStyle/>
        <a:p>
          <a:endParaRPr lang="ru-RU"/>
        </a:p>
      </dgm:t>
    </dgm:pt>
    <dgm:pt modelId="{7112A0F9-68CC-4A54-BB29-7FD3BCD3A325}" type="sibTrans" cxnId="{24BD2629-6960-40F7-8E44-3705DBFC0BE1}">
      <dgm:prSet/>
      <dgm:spPr/>
      <dgm:t>
        <a:bodyPr/>
        <a:lstStyle/>
        <a:p>
          <a:endParaRPr lang="ru-RU"/>
        </a:p>
      </dgm:t>
    </dgm:pt>
    <dgm:pt modelId="{E590BC7F-9772-458A-9ED3-5011EFB39CE6}">
      <dgm:prSet phldrT="[Текст]" custT="1"/>
      <dgm:spPr/>
      <dgm:t>
        <a:bodyPr/>
        <a:lstStyle/>
        <a:p>
          <a:r>
            <a:rPr lang="ru-RU" sz="1600" dirty="0" smtClean="0">
              <a:latin typeface="Arial Narrow" panose="020B0606020202030204" pitchFamily="34" charset="0"/>
            </a:rPr>
            <a:t>Задания</a:t>
          </a:r>
          <a:endParaRPr lang="ru-RU" sz="1600" dirty="0">
            <a:latin typeface="Arial Narrow" panose="020B0606020202030204" pitchFamily="34" charset="0"/>
          </a:endParaRPr>
        </a:p>
      </dgm:t>
    </dgm:pt>
    <dgm:pt modelId="{0879BE88-27E2-49B2-8298-E9C18F4AC3D7}" type="parTrans" cxnId="{FFFAE938-1EBD-4B89-931E-1B7CBED6A535}">
      <dgm:prSet/>
      <dgm:spPr/>
      <dgm:t>
        <a:bodyPr/>
        <a:lstStyle/>
        <a:p>
          <a:endParaRPr lang="ru-RU"/>
        </a:p>
      </dgm:t>
    </dgm:pt>
    <dgm:pt modelId="{34C827AB-0CF2-4C10-83D8-5FA4825CA111}" type="sibTrans" cxnId="{FFFAE938-1EBD-4B89-931E-1B7CBED6A535}">
      <dgm:prSet/>
      <dgm:spPr/>
      <dgm:t>
        <a:bodyPr/>
        <a:lstStyle/>
        <a:p>
          <a:endParaRPr lang="ru-RU"/>
        </a:p>
      </dgm:t>
    </dgm:pt>
    <dgm:pt modelId="{43DD3D3A-8711-4F14-8F88-FD8D905268C1}">
      <dgm:prSet phldrT="[Текст]" custT="1"/>
      <dgm:spPr/>
      <dgm:t>
        <a:bodyPr/>
        <a:lstStyle/>
        <a:p>
          <a:r>
            <a:rPr lang="ru-RU" sz="1600" dirty="0" smtClean="0">
              <a:latin typeface="Arial Narrow" panose="020B0606020202030204" pitchFamily="34" charset="0"/>
            </a:rPr>
            <a:t>Дескрипторы</a:t>
          </a:r>
          <a:r>
            <a:rPr lang="ru-RU" sz="2000" dirty="0" smtClean="0"/>
            <a:t> </a:t>
          </a:r>
          <a:r>
            <a:rPr lang="ru-RU" sz="1600" dirty="0" smtClean="0">
              <a:latin typeface="Arial Narrow" panose="020B0606020202030204" pitchFamily="34" charset="0"/>
            </a:rPr>
            <a:t>и баллы</a:t>
          </a:r>
          <a:endParaRPr lang="ru-RU" sz="1600" dirty="0">
            <a:latin typeface="Arial Narrow" panose="020B0606020202030204" pitchFamily="34" charset="0"/>
          </a:endParaRPr>
        </a:p>
      </dgm:t>
    </dgm:pt>
    <dgm:pt modelId="{67D6C28C-BD1E-43B0-895D-96BAF7E36979}" type="parTrans" cxnId="{3F8381DD-D0D8-4A14-988B-C1CBC8AC2DF4}">
      <dgm:prSet/>
      <dgm:spPr/>
      <dgm:t>
        <a:bodyPr/>
        <a:lstStyle/>
        <a:p>
          <a:endParaRPr lang="ru-RU"/>
        </a:p>
      </dgm:t>
    </dgm:pt>
    <dgm:pt modelId="{328FAF70-D00C-45DD-8C0C-C712A8690CE9}" type="sibTrans" cxnId="{3F8381DD-D0D8-4A14-988B-C1CBC8AC2DF4}">
      <dgm:prSet/>
      <dgm:spPr/>
      <dgm:t>
        <a:bodyPr/>
        <a:lstStyle/>
        <a:p>
          <a:endParaRPr lang="ru-RU"/>
        </a:p>
      </dgm:t>
    </dgm:pt>
    <dgm:pt modelId="{CA7CB344-B4AC-4A26-AE49-FB1D2D49C1DE}">
      <dgm:prSet phldrT="[Текст]" custT="1"/>
      <dgm:spPr/>
      <dgm:t>
        <a:bodyPr/>
        <a:lstStyle/>
        <a:p>
          <a:r>
            <a:rPr lang="ru-RU" sz="1600" dirty="0" smtClean="0">
              <a:latin typeface="Arial Narrow" panose="020B0606020202030204" pitchFamily="34" charset="0"/>
            </a:rPr>
            <a:t>Уровни мыслительных навыков</a:t>
          </a:r>
          <a:endParaRPr lang="ru-RU" sz="1600" dirty="0">
            <a:latin typeface="Arial Narrow" panose="020B0606020202030204" pitchFamily="34" charset="0"/>
          </a:endParaRPr>
        </a:p>
      </dgm:t>
    </dgm:pt>
    <dgm:pt modelId="{E9C9DEA3-7606-48BA-BD02-D7B446376F54}" type="parTrans" cxnId="{AF3F6464-829B-47FD-9AD7-91B2451B809D}">
      <dgm:prSet/>
      <dgm:spPr/>
      <dgm:t>
        <a:bodyPr/>
        <a:lstStyle/>
        <a:p>
          <a:endParaRPr lang="ru-RU"/>
        </a:p>
      </dgm:t>
    </dgm:pt>
    <dgm:pt modelId="{971AC3B2-58BC-4EF3-AA84-6BEF91F610CD}" type="sibTrans" cxnId="{AF3F6464-829B-47FD-9AD7-91B2451B809D}">
      <dgm:prSet/>
      <dgm:spPr/>
      <dgm:t>
        <a:bodyPr/>
        <a:lstStyle/>
        <a:p>
          <a:endParaRPr lang="ru-RU"/>
        </a:p>
      </dgm:t>
    </dgm:pt>
    <dgm:pt modelId="{697E5B55-DB1A-49D4-85AC-240A8B8D7A65}">
      <dgm:prSet phldrT="[Текст]" custT="1"/>
      <dgm:spPr/>
      <dgm:t>
        <a:bodyPr/>
        <a:lstStyle/>
        <a:p>
          <a:r>
            <a:rPr lang="ru-RU" sz="1600" dirty="0" smtClean="0">
              <a:latin typeface="Arial Narrow" panose="020B0606020202030204" pitchFamily="34" charset="0"/>
            </a:rPr>
            <a:t>Уровни учебных достижений (рубрика)</a:t>
          </a:r>
          <a:endParaRPr lang="ru-RU" sz="1600" dirty="0">
            <a:latin typeface="Arial Narrow" panose="020B0606020202030204" pitchFamily="34" charset="0"/>
          </a:endParaRPr>
        </a:p>
      </dgm:t>
    </dgm:pt>
    <dgm:pt modelId="{FB424E4A-6A33-47F8-B5D3-262710817984}" type="parTrans" cxnId="{9E01974A-FF37-43C2-89E4-458D44038F49}">
      <dgm:prSet/>
      <dgm:spPr/>
      <dgm:t>
        <a:bodyPr/>
        <a:lstStyle/>
        <a:p>
          <a:endParaRPr lang="ru-RU"/>
        </a:p>
      </dgm:t>
    </dgm:pt>
    <dgm:pt modelId="{73475DF1-538E-45DC-848F-1DB210F9C33D}" type="sibTrans" cxnId="{9E01974A-FF37-43C2-89E4-458D44038F49}">
      <dgm:prSet/>
      <dgm:spPr/>
      <dgm:t>
        <a:bodyPr/>
        <a:lstStyle/>
        <a:p>
          <a:endParaRPr lang="ru-RU"/>
        </a:p>
      </dgm:t>
    </dgm:pt>
    <dgm:pt modelId="{AE5B2A6D-CFEC-4554-8DD3-229934591367}" type="pres">
      <dgm:prSet presAssocID="{31EED3DA-5FC6-4A7E-9AB6-512030A71688}" presName="rootnode" presStyleCnt="0">
        <dgm:presLayoutVars>
          <dgm:chMax/>
          <dgm:chPref/>
          <dgm:dir/>
          <dgm:animLvl val="lvl"/>
        </dgm:presLayoutVars>
      </dgm:prSet>
      <dgm:spPr/>
    </dgm:pt>
    <dgm:pt modelId="{136AE76D-84B3-4AF3-8990-0FF7A6063386}" type="pres">
      <dgm:prSet presAssocID="{30AC78FD-5495-42F0-B5C2-061C703E0B5B}" presName="composite" presStyleCnt="0"/>
      <dgm:spPr/>
    </dgm:pt>
    <dgm:pt modelId="{DD715679-F1E5-467E-A0F5-64E7DBD6DBE6}" type="pres">
      <dgm:prSet presAssocID="{30AC78FD-5495-42F0-B5C2-061C703E0B5B}" presName="LShape" presStyleLbl="alignNode1" presStyleIdx="0" presStyleCnt="11" custScaleX="141053"/>
      <dgm:spPr/>
    </dgm:pt>
    <dgm:pt modelId="{70B18BA8-8588-4CA6-92C0-037A72541024}" type="pres">
      <dgm:prSet presAssocID="{30AC78FD-5495-42F0-B5C2-061C703E0B5B}" presName="ParentText" presStyleLbl="revTx" presStyleIdx="0" presStyleCnt="6" custScaleX="1168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AE5F43-F61F-4A4B-8359-39E4DBB49922}" type="pres">
      <dgm:prSet presAssocID="{30AC78FD-5495-42F0-B5C2-061C703E0B5B}" presName="Triangle" presStyleLbl="alignNode1" presStyleIdx="1" presStyleCnt="11"/>
      <dgm:spPr/>
    </dgm:pt>
    <dgm:pt modelId="{7E23BC4C-BCAB-470D-9B87-60EA31C3F5BC}" type="pres">
      <dgm:prSet presAssocID="{59CDC86A-7412-4192-B2CC-170EF085DE96}" presName="sibTrans" presStyleCnt="0"/>
      <dgm:spPr/>
    </dgm:pt>
    <dgm:pt modelId="{51F31745-9AC2-4554-B6DC-A8C224F31D8E}" type="pres">
      <dgm:prSet presAssocID="{59CDC86A-7412-4192-B2CC-170EF085DE96}" presName="space" presStyleCnt="0"/>
      <dgm:spPr/>
    </dgm:pt>
    <dgm:pt modelId="{FBBE90AF-585F-4EBA-93BF-127985BD6D2A}" type="pres">
      <dgm:prSet presAssocID="{CA7CB344-B4AC-4A26-AE49-FB1D2D49C1DE}" presName="composite" presStyleCnt="0"/>
      <dgm:spPr/>
    </dgm:pt>
    <dgm:pt modelId="{ECCA8942-9000-46B6-BDEA-DA514DC45DD9}" type="pres">
      <dgm:prSet presAssocID="{CA7CB344-B4AC-4A26-AE49-FB1D2D49C1DE}" presName="LShape" presStyleLbl="alignNode1" presStyleIdx="2" presStyleCnt="11" custScaleX="164229"/>
      <dgm:spPr/>
    </dgm:pt>
    <dgm:pt modelId="{DCE6485A-A8FA-4DF8-97F4-B2AB6A86A5D5}" type="pres">
      <dgm:prSet presAssocID="{CA7CB344-B4AC-4A26-AE49-FB1D2D49C1DE}" presName="ParentText" presStyleLbl="revTx" presStyleIdx="1" presStyleCnt="6" custScaleX="1469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B95F87-8F03-464D-9BB9-D219798542F1}" type="pres">
      <dgm:prSet presAssocID="{CA7CB344-B4AC-4A26-AE49-FB1D2D49C1DE}" presName="Triangle" presStyleLbl="alignNode1" presStyleIdx="3" presStyleCnt="11"/>
      <dgm:spPr/>
    </dgm:pt>
    <dgm:pt modelId="{A758323F-6268-4859-86DA-713E4E258604}" type="pres">
      <dgm:prSet presAssocID="{971AC3B2-58BC-4EF3-AA84-6BEF91F610CD}" presName="sibTrans" presStyleCnt="0"/>
      <dgm:spPr/>
    </dgm:pt>
    <dgm:pt modelId="{32C6CB08-4767-4F5C-A4A9-61803FFFEB1F}" type="pres">
      <dgm:prSet presAssocID="{971AC3B2-58BC-4EF3-AA84-6BEF91F610CD}" presName="space" presStyleCnt="0"/>
      <dgm:spPr/>
    </dgm:pt>
    <dgm:pt modelId="{547442AE-80E6-482D-B8AA-F04DFAABD35B}" type="pres">
      <dgm:prSet presAssocID="{CD497103-D735-488A-90CD-04AD7BA8F01A}" presName="composite" presStyleCnt="0"/>
      <dgm:spPr/>
    </dgm:pt>
    <dgm:pt modelId="{99AB978D-2519-49D7-8D77-7D1D53359C6D}" type="pres">
      <dgm:prSet presAssocID="{CD497103-D735-488A-90CD-04AD7BA8F01A}" presName="LShape" presStyleLbl="alignNode1" presStyleIdx="4" presStyleCnt="11" custScaleX="133554" custLinFactNeighborX="20842"/>
      <dgm:spPr/>
    </dgm:pt>
    <dgm:pt modelId="{53E6F43C-8E12-4F1F-87FC-FFA421BC697C}" type="pres">
      <dgm:prSet presAssocID="{CD497103-D735-488A-90CD-04AD7BA8F01A}" presName="ParentText" presStyleLbl="revTx" presStyleIdx="2" presStyleCnt="6" custScaleX="143250" custLinFactNeighborX="290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C91DA-BAB9-4664-BC67-D8769A919468}" type="pres">
      <dgm:prSet presAssocID="{CD497103-D735-488A-90CD-04AD7BA8F01A}" presName="Triangle" presStyleLbl="alignNode1" presStyleIdx="5" presStyleCnt="11"/>
      <dgm:spPr/>
    </dgm:pt>
    <dgm:pt modelId="{87315B3E-893A-43A2-A626-4386238FED14}" type="pres">
      <dgm:prSet presAssocID="{7112A0F9-68CC-4A54-BB29-7FD3BCD3A325}" presName="sibTrans" presStyleCnt="0"/>
      <dgm:spPr/>
    </dgm:pt>
    <dgm:pt modelId="{D22E816E-14EE-4750-92A9-D929A26A2A79}" type="pres">
      <dgm:prSet presAssocID="{7112A0F9-68CC-4A54-BB29-7FD3BCD3A325}" presName="space" presStyleCnt="0"/>
      <dgm:spPr/>
    </dgm:pt>
    <dgm:pt modelId="{84B1AD2F-2F58-4E40-8BBD-85E801D38F3E}" type="pres">
      <dgm:prSet presAssocID="{697E5B55-DB1A-49D4-85AC-240A8B8D7A65}" presName="composite" presStyleCnt="0"/>
      <dgm:spPr/>
    </dgm:pt>
    <dgm:pt modelId="{E84C5434-6EB3-4B4E-8873-FD1407F64DA5}" type="pres">
      <dgm:prSet presAssocID="{697E5B55-DB1A-49D4-85AC-240A8B8D7A65}" presName="LShape" presStyleLbl="alignNode1" presStyleIdx="6" presStyleCnt="11" custScaleX="99279"/>
      <dgm:spPr/>
    </dgm:pt>
    <dgm:pt modelId="{827526C0-2DAD-4C4D-9CE4-6C5D36DEC5CC}" type="pres">
      <dgm:prSet presAssocID="{697E5B55-DB1A-49D4-85AC-240A8B8D7A65}" presName="ParentText" presStyleLbl="revTx" presStyleIdx="3" presStyleCnt="6" custScaleX="161623" custLinFactX="125071" custLinFactNeighborX="200000" custLinFactNeighborY="-702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61BF1-5D55-44B0-BF34-7763E528907A}" type="pres">
      <dgm:prSet presAssocID="{697E5B55-DB1A-49D4-85AC-240A8B8D7A65}" presName="Triangle" presStyleLbl="alignNode1" presStyleIdx="7" presStyleCnt="11"/>
      <dgm:spPr/>
    </dgm:pt>
    <dgm:pt modelId="{E3A5F711-8F0C-4C47-BCCB-170336C0713A}" type="pres">
      <dgm:prSet presAssocID="{73475DF1-538E-45DC-848F-1DB210F9C33D}" presName="sibTrans" presStyleCnt="0"/>
      <dgm:spPr/>
    </dgm:pt>
    <dgm:pt modelId="{5587F923-E200-4BD9-81A8-3E36CB4B1C13}" type="pres">
      <dgm:prSet presAssocID="{73475DF1-538E-45DC-848F-1DB210F9C33D}" presName="space" presStyleCnt="0"/>
      <dgm:spPr/>
    </dgm:pt>
    <dgm:pt modelId="{F17DD12F-EB13-4151-82F5-D2D04BDD65DF}" type="pres">
      <dgm:prSet presAssocID="{E590BC7F-9772-458A-9ED3-5011EFB39CE6}" presName="composite" presStyleCnt="0"/>
      <dgm:spPr/>
    </dgm:pt>
    <dgm:pt modelId="{11BE8EDD-77EB-4652-97A8-1EC011049173}" type="pres">
      <dgm:prSet presAssocID="{E590BC7F-9772-458A-9ED3-5011EFB39CE6}" presName="LShape" presStyleLbl="alignNode1" presStyleIdx="8" presStyleCnt="11" custScaleX="113055" custLinFactNeighborX="-9140" custLinFactNeighborY="390"/>
      <dgm:spPr/>
    </dgm:pt>
    <dgm:pt modelId="{C1F6CB28-BF1C-4443-B53F-79D1FB551EB7}" type="pres">
      <dgm:prSet presAssocID="{E590BC7F-9772-458A-9ED3-5011EFB39CE6}" presName="ParentText" presStyleLbl="revTx" presStyleIdx="4" presStyleCnt="6" custLinFactX="-52840" custLinFactNeighborX="-100000" custLinFactNeighborY="294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5E8A2-C76C-49EA-A143-A67EDD3D2627}" type="pres">
      <dgm:prSet presAssocID="{E590BC7F-9772-458A-9ED3-5011EFB39CE6}" presName="Triangle" presStyleLbl="alignNode1" presStyleIdx="9" presStyleCnt="11"/>
      <dgm:spPr/>
    </dgm:pt>
    <dgm:pt modelId="{D63C82AC-1378-400D-93D2-E51EA594D027}" type="pres">
      <dgm:prSet presAssocID="{34C827AB-0CF2-4C10-83D8-5FA4825CA111}" presName="sibTrans" presStyleCnt="0"/>
      <dgm:spPr/>
    </dgm:pt>
    <dgm:pt modelId="{E49D632B-9BDE-4121-AD1C-9A3FB545C557}" type="pres">
      <dgm:prSet presAssocID="{34C827AB-0CF2-4C10-83D8-5FA4825CA111}" presName="space" presStyleCnt="0"/>
      <dgm:spPr/>
    </dgm:pt>
    <dgm:pt modelId="{899F2828-361C-485E-95EA-377BDA2AFF18}" type="pres">
      <dgm:prSet presAssocID="{43DD3D3A-8711-4F14-8F88-FD8D905268C1}" presName="composite" presStyleCnt="0"/>
      <dgm:spPr/>
    </dgm:pt>
    <dgm:pt modelId="{DCE90392-6A0A-4437-A9ED-941B8E977A86}" type="pres">
      <dgm:prSet presAssocID="{43DD3D3A-8711-4F14-8F88-FD8D905268C1}" presName="LShape" presStyleLbl="alignNode1" presStyleIdx="10" presStyleCnt="11" custScaleX="148742" custLinFactNeighborX="-25299" custLinFactNeighborY="-530"/>
      <dgm:spPr/>
    </dgm:pt>
    <dgm:pt modelId="{6A18E81C-EBC4-4DB7-BCCD-AA6E43950C83}" type="pres">
      <dgm:prSet presAssocID="{43DD3D3A-8711-4F14-8F88-FD8D905268C1}" presName="ParentText" presStyleLbl="revTx" presStyleIdx="5" presStyleCnt="6" custScaleX="137748" custLinFactX="-88738" custLinFactNeighborX="-100000" custLinFactNeighborY="243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8381DD-D0D8-4A14-988B-C1CBC8AC2DF4}" srcId="{31EED3DA-5FC6-4A7E-9AB6-512030A71688}" destId="{43DD3D3A-8711-4F14-8F88-FD8D905268C1}" srcOrd="5" destOrd="0" parTransId="{67D6C28C-BD1E-43B0-895D-96BAF7E36979}" sibTransId="{328FAF70-D00C-45DD-8C0C-C712A8690CE9}"/>
    <dgm:cxn modelId="{723118BA-F09F-4FB0-85CD-49A51DB57115}" type="presOf" srcId="{CD497103-D735-488A-90CD-04AD7BA8F01A}" destId="{53E6F43C-8E12-4F1F-87FC-FFA421BC697C}" srcOrd="0" destOrd="0" presId="urn:microsoft.com/office/officeart/2009/3/layout/StepUpProcess"/>
    <dgm:cxn modelId="{3B150FE5-E9D6-46AE-8110-68F29BD08FAD}" type="presOf" srcId="{697E5B55-DB1A-49D4-85AC-240A8B8D7A65}" destId="{827526C0-2DAD-4C4D-9CE4-6C5D36DEC5CC}" srcOrd="0" destOrd="0" presId="urn:microsoft.com/office/officeart/2009/3/layout/StepUpProcess"/>
    <dgm:cxn modelId="{939431F2-2EE2-4F28-A5BF-8394A425D753}" type="presOf" srcId="{43DD3D3A-8711-4F14-8F88-FD8D905268C1}" destId="{6A18E81C-EBC4-4DB7-BCCD-AA6E43950C83}" srcOrd="0" destOrd="0" presId="urn:microsoft.com/office/officeart/2009/3/layout/StepUpProcess"/>
    <dgm:cxn modelId="{AF3F6464-829B-47FD-9AD7-91B2451B809D}" srcId="{31EED3DA-5FC6-4A7E-9AB6-512030A71688}" destId="{CA7CB344-B4AC-4A26-AE49-FB1D2D49C1DE}" srcOrd="1" destOrd="0" parTransId="{E9C9DEA3-7606-48BA-BD02-D7B446376F54}" sibTransId="{971AC3B2-58BC-4EF3-AA84-6BEF91F610CD}"/>
    <dgm:cxn modelId="{9E01974A-FF37-43C2-89E4-458D44038F49}" srcId="{31EED3DA-5FC6-4A7E-9AB6-512030A71688}" destId="{697E5B55-DB1A-49D4-85AC-240A8B8D7A65}" srcOrd="3" destOrd="0" parTransId="{FB424E4A-6A33-47F8-B5D3-262710817984}" sibTransId="{73475DF1-538E-45DC-848F-1DB210F9C33D}"/>
    <dgm:cxn modelId="{DE27E42C-27E4-4689-8251-9EEA374234B1}" srcId="{31EED3DA-5FC6-4A7E-9AB6-512030A71688}" destId="{30AC78FD-5495-42F0-B5C2-061C703E0B5B}" srcOrd="0" destOrd="0" parTransId="{F297E2DF-463B-4BD4-89CA-0076079B0988}" sibTransId="{59CDC86A-7412-4192-B2CC-170EF085DE96}"/>
    <dgm:cxn modelId="{852E0DA2-D4EE-4BBF-93C4-FF14C4F570CA}" type="presOf" srcId="{E590BC7F-9772-458A-9ED3-5011EFB39CE6}" destId="{C1F6CB28-BF1C-4443-B53F-79D1FB551EB7}" srcOrd="0" destOrd="0" presId="urn:microsoft.com/office/officeart/2009/3/layout/StepUpProcess"/>
    <dgm:cxn modelId="{FFFAE938-1EBD-4B89-931E-1B7CBED6A535}" srcId="{31EED3DA-5FC6-4A7E-9AB6-512030A71688}" destId="{E590BC7F-9772-458A-9ED3-5011EFB39CE6}" srcOrd="4" destOrd="0" parTransId="{0879BE88-27E2-49B2-8298-E9C18F4AC3D7}" sibTransId="{34C827AB-0CF2-4C10-83D8-5FA4825CA111}"/>
    <dgm:cxn modelId="{E6615751-850A-4E73-AC08-505A10811706}" type="presOf" srcId="{CA7CB344-B4AC-4A26-AE49-FB1D2D49C1DE}" destId="{DCE6485A-A8FA-4DF8-97F4-B2AB6A86A5D5}" srcOrd="0" destOrd="0" presId="urn:microsoft.com/office/officeart/2009/3/layout/StepUpProcess"/>
    <dgm:cxn modelId="{523D8535-2032-4334-9030-D6FCD582E844}" type="presOf" srcId="{31EED3DA-5FC6-4A7E-9AB6-512030A71688}" destId="{AE5B2A6D-CFEC-4554-8DD3-229934591367}" srcOrd="0" destOrd="0" presId="urn:microsoft.com/office/officeart/2009/3/layout/StepUpProcess"/>
    <dgm:cxn modelId="{5A7E5AF9-62AA-41D0-96C2-66620F6362E2}" type="presOf" srcId="{30AC78FD-5495-42F0-B5C2-061C703E0B5B}" destId="{70B18BA8-8588-4CA6-92C0-037A72541024}" srcOrd="0" destOrd="0" presId="urn:microsoft.com/office/officeart/2009/3/layout/StepUpProcess"/>
    <dgm:cxn modelId="{24BD2629-6960-40F7-8E44-3705DBFC0BE1}" srcId="{31EED3DA-5FC6-4A7E-9AB6-512030A71688}" destId="{CD497103-D735-488A-90CD-04AD7BA8F01A}" srcOrd="2" destOrd="0" parTransId="{1474283B-DD66-46E0-8303-52D6DBCB3508}" sibTransId="{7112A0F9-68CC-4A54-BB29-7FD3BCD3A325}"/>
    <dgm:cxn modelId="{CE347593-96F3-4291-B17C-275D8D11BA56}" type="presParOf" srcId="{AE5B2A6D-CFEC-4554-8DD3-229934591367}" destId="{136AE76D-84B3-4AF3-8990-0FF7A6063386}" srcOrd="0" destOrd="0" presId="urn:microsoft.com/office/officeart/2009/3/layout/StepUpProcess"/>
    <dgm:cxn modelId="{38F4E001-3052-4328-82A1-EAA4AF25F2ED}" type="presParOf" srcId="{136AE76D-84B3-4AF3-8990-0FF7A6063386}" destId="{DD715679-F1E5-467E-A0F5-64E7DBD6DBE6}" srcOrd="0" destOrd="0" presId="urn:microsoft.com/office/officeart/2009/3/layout/StepUpProcess"/>
    <dgm:cxn modelId="{17555693-E4EE-4E36-8DC2-0B4B1FDABF76}" type="presParOf" srcId="{136AE76D-84B3-4AF3-8990-0FF7A6063386}" destId="{70B18BA8-8588-4CA6-92C0-037A72541024}" srcOrd="1" destOrd="0" presId="urn:microsoft.com/office/officeart/2009/3/layout/StepUpProcess"/>
    <dgm:cxn modelId="{C32812DA-9395-4C2B-B936-075E5F96A2C1}" type="presParOf" srcId="{136AE76D-84B3-4AF3-8990-0FF7A6063386}" destId="{A9AE5F43-F61F-4A4B-8359-39E4DBB49922}" srcOrd="2" destOrd="0" presId="urn:microsoft.com/office/officeart/2009/3/layout/StepUpProcess"/>
    <dgm:cxn modelId="{42357B76-FAF6-448E-A704-BCC9F2086FB7}" type="presParOf" srcId="{AE5B2A6D-CFEC-4554-8DD3-229934591367}" destId="{7E23BC4C-BCAB-470D-9B87-60EA31C3F5BC}" srcOrd="1" destOrd="0" presId="urn:microsoft.com/office/officeart/2009/3/layout/StepUpProcess"/>
    <dgm:cxn modelId="{60A74D66-3C85-40D6-9AAB-4755B10D2D6E}" type="presParOf" srcId="{7E23BC4C-BCAB-470D-9B87-60EA31C3F5BC}" destId="{51F31745-9AC2-4554-B6DC-A8C224F31D8E}" srcOrd="0" destOrd="0" presId="urn:microsoft.com/office/officeart/2009/3/layout/StepUpProcess"/>
    <dgm:cxn modelId="{2D1525ED-2934-4631-9727-58C8710DB357}" type="presParOf" srcId="{AE5B2A6D-CFEC-4554-8DD3-229934591367}" destId="{FBBE90AF-585F-4EBA-93BF-127985BD6D2A}" srcOrd="2" destOrd="0" presId="urn:microsoft.com/office/officeart/2009/3/layout/StepUpProcess"/>
    <dgm:cxn modelId="{5F334EA0-7C40-4581-B8A1-CB4DA6121DD0}" type="presParOf" srcId="{FBBE90AF-585F-4EBA-93BF-127985BD6D2A}" destId="{ECCA8942-9000-46B6-BDEA-DA514DC45DD9}" srcOrd="0" destOrd="0" presId="urn:microsoft.com/office/officeart/2009/3/layout/StepUpProcess"/>
    <dgm:cxn modelId="{C4B7B3B3-297A-4E60-938E-BF21CDA874B3}" type="presParOf" srcId="{FBBE90AF-585F-4EBA-93BF-127985BD6D2A}" destId="{DCE6485A-A8FA-4DF8-97F4-B2AB6A86A5D5}" srcOrd="1" destOrd="0" presId="urn:microsoft.com/office/officeart/2009/3/layout/StepUpProcess"/>
    <dgm:cxn modelId="{2D68FDC8-B6ED-4D2D-9618-5220EA20D826}" type="presParOf" srcId="{FBBE90AF-585F-4EBA-93BF-127985BD6D2A}" destId="{BCB95F87-8F03-464D-9BB9-D219798542F1}" srcOrd="2" destOrd="0" presId="urn:microsoft.com/office/officeart/2009/3/layout/StepUpProcess"/>
    <dgm:cxn modelId="{8610A701-5933-403F-8BB0-22F55326A7A6}" type="presParOf" srcId="{AE5B2A6D-CFEC-4554-8DD3-229934591367}" destId="{A758323F-6268-4859-86DA-713E4E258604}" srcOrd="3" destOrd="0" presId="urn:microsoft.com/office/officeart/2009/3/layout/StepUpProcess"/>
    <dgm:cxn modelId="{81765217-3B6F-40F8-826B-51BB0D102EF4}" type="presParOf" srcId="{A758323F-6268-4859-86DA-713E4E258604}" destId="{32C6CB08-4767-4F5C-A4A9-61803FFFEB1F}" srcOrd="0" destOrd="0" presId="urn:microsoft.com/office/officeart/2009/3/layout/StepUpProcess"/>
    <dgm:cxn modelId="{B37038FE-86D9-471C-9218-F34BD37750E1}" type="presParOf" srcId="{AE5B2A6D-CFEC-4554-8DD3-229934591367}" destId="{547442AE-80E6-482D-B8AA-F04DFAABD35B}" srcOrd="4" destOrd="0" presId="urn:microsoft.com/office/officeart/2009/3/layout/StepUpProcess"/>
    <dgm:cxn modelId="{3AD0D547-AC53-4EA8-B540-47422A6DD37A}" type="presParOf" srcId="{547442AE-80E6-482D-B8AA-F04DFAABD35B}" destId="{99AB978D-2519-49D7-8D77-7D1D53359C6D}" srcOrd="0" destOrd="0" presId="urn:microsoft.com/office/officeart/2009/3/layout/StepUpProcess"/>
    <dgm:cxn modelId="{1972621D-14C2-4C6B-9442-59BD7B6C5B5A}" type="presParOf" srcId="{547442AE-80E6-482D-B8AA-F04DFAABD35B}" destId="{53E6F43C-8E12-4F1F-87FC-FFA421BC697C}" srcOrd="1" destOrd="0" presId="urn:microsoft.com/office/officeart/2009/3/layout/StepUpProcess"/>
    <dgm:cxn modelId="{062D69F9-2EF4-49E9-81C6-E81907634D53}" type="presParOf" srcId="{547442AE-80E6-482D-B8AA-F04DFAABD35B}" destId="{6B0C91DA-BAB9-4664-BC67-D8769A919468}" srcOrd="2" destOrd="0" presId="urn:microsoft.com/office/officeart/2009/3/layout/StepUpProcess"/>
    <dgm:cxn modelId="{ED8140C0-B1BB-4415-92F0-D06ABEB04B9F}" type="presParOf" srcId="{AE5B2A6D-CFEC-4554-8DD3-229934591367}" destId="{87315B3E-893A-43A2-A626-4386238FED14}" srcOrd="5" destOrd="0" presId="urn:microsoft.com/office/officeart/2009/3/layout/StepUpProcess"/>
    <dgm:cxn modelId="{D3170B2D-16CC-4B1F-8BF8-479BACBAA5D2}" type="presParOf" srcId="{87315B3E-893A-43A2-A626-4386238FED14}" destId="{D22E816E-14EE-4750-92A9-D929A26A2A79}" srcOrd="0" destOrd="0" presId="urn:microsoft.com/office/officeart/2009/3/layout/StepUpProcess"/>
    <dgm:cxn modelId="{6420631C-63AC-4936-9022-8655DC1136EB}" type="presParOf" srcId="{AE5B2A6D-CFEC-4554-8DD3-229934591367}" destId="{84B1AD2F-2F58-4E40-8BBD-85E801D38F3E}" srcOrd="6" destOrd="0" presId="urn:microsoft.com/office/officeart/2009/3/layout/StepUpProcess"/>
    <dgm:cxn modelId="{DBDC696A-8C8B-4B7F-ADF9-F7E59D89EA30}" type="presParOf" srcId="{84B1AD2F-2F58-4E40-8BBD-85E801D38F3E}" destId="{E84C5434-6EB3-4B4E-8873-FD1407F64DA5}" srcOrd="0" destOrd="0" presId="urn:microsoft.com/office/officeart/2009/3/layout/StepUpProcess"/>
    <dgm:cxn modelId="{649BF997-F2A3-44A0-AEA5-64E00E23C365}" type="presParOf" srcId="{84B1AD2F-2F58-4E40-8BBD-85E801D38F3E}" destId="{827526C0-2DAD-4C4D-9CE4-6C5D36DEC5CC}" srcOrd="1" destOrd="0" presId="urn:microsoft.com/office/officeart/2009/3/layout/StepUpProcess"/>
    <dgm:cxn modelId="{B1B0AFF0-3ED3-41F6-8E85-CF192B2171C4}" type="presParOf" srcId="{84B1AD2F-2F58-4E40-8BBD-85E801D38F3E}" destId="{B8C61BF1-5D55-44B0-BF34-7763E528907A}" srcOrd="2" destOrd="0" presId="urn:microsoft.com/office/officeart/2009/3/layout/StepUpProcess"/>
    <dgm:cxn modelId="{BB8EA77D-D5A4-450D-AD19-2A49981734F8}" type="presParOf" srcId="{AE5B2A6D-CFEC-4554-8DD3-229934591367}" destId="{E3A5F711-8F0C-4C47-BCCB-170336C0713A}" srcOrd="7" destOrd="0" presId="urn:microsoft.com/office/officeart/2009/3/layout/StepUpProcess"/>
    <dgm:cxn modelId="{0AFF525E-C02C-4C3B-BD0D-355E361DBB1F}" type="presParOf" srcId="{E3A5F711-8F0C-4C47-BCCB-170336C0713A}" destId="{5587F923-E200-4BD9-81A8-3E36CB4B1C13}" srcOrd="0" destOrd="0" presId="urn:microsoft.com/office/officeart/2009/3/layout/StepUpProcess"/>
    <dgm:cxn modelId="{B2458B89-3E83-48FD-A08C-5499FDD67A44}" type="presParOf" srcId="{AE5B2A6D-CFEC-4554-8DD3-229934591367}" destId="{F17DD12F-EB13-4151-82F5-D2D04BDD65DF}" srcOrd="8" destOrd="0" presId="urn:microsoft.com/office/officeart/2009/3/layout/StepUpProcess"/>
    <dgm:cxn modelId="{378B20B9-815F-4FB1-87BB-A99518E64ED8}" type="presParOf" srcId="{F17DD12F-EB13-4151-82F5-D2D04BDD65DF}" destId="{11BE8EDD-77EB-4652-97A8-1EC011049173}" srcOrd="0" destOrd="0" presId="urn:microsoft.com/office/officeart/2009/3/layout/StepUpProcess"/>
    <dgm:cxn modelId="{24ADF48A-2C63-49A5-8DE3-937FC2783973}" type="presParOf" srcId="{F17DD12F-EB13-4151-82F5-D2D04BDD65DF}" destId="{C1F6CB28-BF1C-4443-B53F-79D1FB551EB7}" srcOrd="1" destOrd="0" presId="urn:microsoft.com/office/officeart/2009/3/layout/StepUpProcess"/>
    <dgm:cxn modelId="{521A1E1D-CD39-460A-9FB6-44B24F7813AB}" type="presParOf" srcId="{F17DD12F-EB13-4151-82F5-D2D04BDD65DF}" destId="{D915E8A2-C76C-49EA-A143-A67EDD3D2627}" srcOrd="2" destOrd="0" presId="urn:microsoft.com/office/officeart/2009/3/layout/StepUpProcess"/>
    <dgm:cxn modelId="{DB77AA4D-CB75-4C2B-BA98-65F979AAB83F}" type="presParOf" srcId="{AE5B2A6D-CFEC-4554-8DD3-229934591367}" destId="{D63C82AC-1378-400D-93D2-E51EA594D027}" srcOrd="9" destOrd="0" presId="urn:microsoft.com/office/officeart/2009/3/layout/StepUpProcess"/>
    <dgm:cxn modelId="{726742EC-6D4E-46FB-AC3B-E018D94B8092}" type="presParOf" srcId="{D63C82AC-1378-400D-93D2-E51EA594D027}" destId="{E49D632B-9BDE-4121-AD1C-9A3FB545C557}" srcOrd="0" destOrd="0" presId="urn:microsoft.com/office/officeart/2009/3/layout/StepUpProcess"/>
    <dgm:cxn modelId="{CCA49659-A543-459B-A8F1-F678A3C7784E}" type="presParOf" srcId="{AE5B2A6D-CFEC-4554-8DD3-229934591367}" destId="{899F2828-361C-485E-95EA-377BDA2AFF18}" srcOrd="10" destOrd="0" presId="urn:microsoft.com/office/officeart/2009/3/layout/StepUpProcess"/>
    <dgm:cxn modelId="{EFCAA536-BCF6-4481-AD17-426A38CCCFAA}" type="presParOf" srcId="{899F2828-361C-485E-95EA-377BDA2AFF18}" destId="{DCE90392-6A0A-4437-A9ED-941B8E977A86}" srcOrd="0" destOrd="0" presId="urn:microsoft.com/office/officeart/2009/3/layout/StepUpProcess"/>
    <dgm:cxn modelId="{659B09DB-2145-468F-9F4F-86E98DB19558}" type="presParOf" srcId="{899F2828-361C-485E-95EA-377BDA2AFF18}" destId="{6A18E81C-EBC4-4DB7-BCCD-AA6E43950C8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48586F-37F4-475C-BD38-80744544C7E2}">
      <dsp:nvSpPr>
        <dsp:cNvPr id="0" name=""/>
        <dsp:cNvSpPr/>
      </dsp:nvSpPr>
      <dsp:spPr>
        <a:xfrm>
          <a:off x="3304" y="559023"/>
          <a:ext cx="2907822" cy="72695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err="1" smtClean="0"/>
            <a:t>Формативное</a:t>
          </a:r>
          <a:endParaRPr lang="ru-RU" sz="3700" kern="1200" dirty="0"/>
        </a:p>
      </dsp:txBody>
      <dsp:txXfrm>
        <a:off x="24596" y="580315"/>
        <a:ext cx="2865238" cy="684371"/>
      </dsp:txXfrm>
    </dsp:sp>
    <dsp:sp modelId="{B870B446-F94D-4FD5-BC02-13605DF962A6}">
      <dsp:nvSpPr>
        <dsp:cNvPr id="0" name=""/>
        <dsp:cNvSpPr/>
      </dsp:nvSpPr>
      <dsp:spPr>
        <a:xfrm rot="5400000">
          <a:off x="1393607" y="1349587"/>
          <a:ext cx="127217" cy="12721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8F8540-0A01-43AC-B041-9386606BEAEA}">
      <dsp:nvSpPr>
        <dsp:cNvPr id="0" name=""/>
        <dsp:cNvSpPr/>
      </dsp:nvSpPr>
      <dsp:spPr>
        <a:xfrm>
          <a:off x="3304" y="1540413"/>
          <a:ext cx="2907822" cy="72695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Используется во время обучения</a:t>
          </a:r>
          <a:endParaRPr lang="ru-RU" sz="1600" kern="1200" dirty="0"/>
        </a:p>
      </dsp:txBody>
      <dsp:txXfrm>
        <a:off x="24596" y="1561705"/>
        <a:ext cx="2865238" cy="684371"/>
      </dsp:txXfrm>
    </dsp:sp>
    <dsp:sp modelId="{99583DBA-9529-4D96-A529-1AA7005DA168}">
      <dsp:nvSpPr>
        <dsp:cNvPr id="0" name=""/>
        <dsp:cNvSpPr/>
      </dsp:nvSpPr>
      <dsp:spPr>
        <a:xfrm rot="5400000">
          <a:off x="1393607" y="2330977"/>
          <a:ext cx="127217" cy="12721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950C16-DF80-4049-BB55-E015771A61EB}">
      <dsp:nvSpPr>
        <dsp:cNvPr id="0" name=""/>
        <dsp:cNvSpPr/>
      </dsp:nvSpPr>
      <dsp:spPr>
        <a:xfrm>
          <a:off x="3304" y="2521803"/>
          <a:ext cx="2907822" cy="72695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Измеряет практические знания</a:t>
          </a:r>
          <a:endParaRPr lang="ru-RU" sz="1600" kern="1200" dirty="0"/>
        </a:p>
      </dsp:txBody>
      <dsp:txXfrm>
        <a:off x="24596" y="2543095"/>
        <a:ext cx="2865238" cy="684371"/>
      </dsp:txXfrm>
    </dsp:sp>
    <dsp:sp modelId="{6E75508C-DEAC-4102-8EA4-43BF06F9EF87}">
      <dsp:nvSpPr>
        <dsp:cNvPr id="0" name=""/>
        <dsp:cNvSpPr/>
      </dsp:nvSpPr>
      <dsp:spPr>
        <a:xfrm rot="5400000">
          <a:off x="1393607" y="3312367"/>
          <a:ext cx="127217" cy="12721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C79200-3D2E-49E8-A2A5-A10C9C6B32A3}">
      <dsp:nvSpPr>
        <dsp:cNvPr id="0" name=""/>
        <dsp:cNvSpPr/>
      </dsp:nvSpPr>
      <dsp:spPr>
        <a:xfrm>
          <a:off x="3304" y="3503193"/>
          <a:ext cx="2907822" cy="72695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Необходимость обратной</a:t>
          </a:r>
          <a:r>
            <a:rPr lang="ru-RU" sz="1600" kern="1200" baseline="0" dirty="0" smtClean="0"/>
            <a:t> связи для коррекции обучения</a:t>
          </a:r>
          <a:endParaRPr lang="ru-RU" sz="1600" kern="1200" dirty="0"/>
        </a:p>
      </dsp:txBody>
      <dsp:txXfrm>
        <a:off x="24596" y="3524485"/>
        <a:ext cx="2865238" cy="684371"/>
      </dsp:txXfrm>
    </dsp:sp>
    <dsp:sp modelId="{B22817CE-CB7F-4FD1-B98C-3654967F17C2}">
      <dsp:nvSpPr>
        <dsp:cNvPr id="0" name=""/>
        <dsp:cNvSpPr/>
      </dsp:nvSpPr>
      <dsp:spPr>
        <a:xfrm rot="5400000">
          <a:off x="1393607" y="4293758"/>
          <a:ext cx="127217" cy="12721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8D268-0050-4DEF-9ABB-0AA38A1BB764}">
      <dsp:nvSpPr>
        <dsp:cNvPr id="0" name=""/>
        <dsp:cNvSpPr/>
      </dsp:nvSpPr>
      <dsp:spPr>
        <a:xfrm>
          <a:off x="3304" y="4484584"/>
          <a:ext cx="2907822" cy="72695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 влияет на оценки</a:t>
          </a:r>
          <a:endParaRPr lang="ru-RU" sz="1600" kern="1200" dirty="0"/>
        </a:p>
      </dsp:txBody>
      <dsp:txXfrm>
        <a:off x="24596" y="4505876"/>
        <a:ext cx="2865238" cy="684371"/>
      </dsp:txXfrm>
    </dsp:sp>
    <dsp:sp modelId="{FFA6110E-E7B2-4851-A547-B611430A461E}">
      <dsp:nvSpPr>
        <dsp:cNvPr id="0" name=""/>
        <dsp:cNvSpPr/>
      </dsp:nvSpPr>
      <dsp:spPr>
        <a:xfrm>
          <a:off x="3318222" y="559023"/>
          <a:ext cx="2907822" cy="72695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err="1" smtClean="0"/>
            <a:t>Суммативное</a:t>
          </a:r>
          <a:endParaRPr lang="ru-RU" sz="3700" kern="1200" dirty="0"/>
        </a:p>
      </dsp:txBody>
      <dsp:txXfrm>
        <a:off x="3339514" y="580315"/>
        <a:ext cx="2865238" cy="684371"/>
      </dsp:txXfrm>
    </dsp:sp>
    <dsp:sp modelId="{A1550BB8-7C0E-4B9D-BCFC-DEB6E4558227}">
      <dsp:nvSpPr>
        <dsp:cNvPr id="0" name=""/>
        <dsp:cNvSpPr/>
      </dsp:nvSpPr>
      <dsp:spPr>
        <a:xfrm rot="5400000">
          <a:off x="4708525" y="1349587"/>
          <a:ext cx="127217" cy="12721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C0EE81-CE56-4AA5-A57E-5FB73E1D3E41}">
      <dsp:nvSpPr>
        <dsp:cNvPr id="0" name=""/>
        <dsp:cNvSpPr/>
      </dsp:nvSpPr>
      <dsp:spPr>
        <a:xfrm>
          <a:off x="3318222" y="1540413"/>
          <a:ext cx="2907822" cy="72695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Используется по окончанию обучения</a:t>
          </a:r>
          <a:endParaRPr lang="ru-RU" sz="1600" kern="1200" dirty="0"/>
        </a:p>
      </dsp:txBody>
      <dsp:txXfrm>
        <a:off x="3339514" y="1561705"/>
        <a:ext cx="2865238" cy="684371"/>
      </dsp:txXfrm>
    </dsp:sp>
    <dsp:sp modelId="{CC7C32E9-EC62-451E-ADBB-186D08B09E5B}">
      <dsp:nvSpPr>
        <dsp:cNvPr id="0" name=""/>
        <dsp:cNvSpPr/>
      </dsp:nvSpPr>
      <dsp:spPr>
        <a:xfrm rot="5400000">
          <a:off x="4708525" y="2330977"/>
          <a:ext cx="127217" cy="12721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AB84A5-022C-47A8-ADF5-4AB2352528A1}">
      <dsp:nvSpPr>
        <dsp:cNvPr id="0" name=""/>
        <dsp:cNvSpPr/>
      </dsp:nvSpPr>
      <dsp:spPr>
        <a:xfrm>
          <a:off x="3318222" y="2521803"/>
          <a:ext cx="2907822" cy="72695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Измеряет</a:t>
          </a:r>
          <a:r>
            <a:rPr lang="ru-RU" sz="1600" kern="1200" baseline="0" dirty="0" smtClean="0"/>
            <a:t> владение материалом после обучения</a:t>
          </a:r>
          <a:endParaRPr lang="ru-RU" sz="1600" kern="1200" dirty="0"/>
        </a:p>
      </dsp:txBody>
      <dsp:txXfrm>
        <a:off x="3339514" y="2543095"/>
        <a:ext cx="2865238" cy="684371"/>
      </dsp:txXfrm>
    </dsp:sp>
    <dsp:sp modelId="{B8EF24A4-53AA-475C-A2A8-F10CD5A48B9E}">
      <dsp:nvSpPr>
        <dsp:cNvPr id="0" name=""/>
        <dsp:cNvSpPr/>
      </dsp:nvSpPr>
      <dsp:spPr>
        <a:xfrm rot="5400000">
          <a:off x="4708525" y="3312367"/>
          <a:ext cx="127217" cy="12721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904CE-3A44-42BC-AAE4-39C7C805F426}">
      <dsp:nvSpPr>
        <dsp:cNvPr id="0" name=""/>
        <dsp:cNvSpPr/>
      </dsp:nvSpPr>
      <dsp:spPr>
        <a:xfrm>
          <a:off x="3318222" y="3503193"/>
          <a:ext cx="2907822" cy="72695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Обратная</a:t>
          </a:r>
          <a:r>
            <a:rPr lang="ru-RU" sz="1600" kern="1200" baseline="0" dirty="0" smtClean="0"/>
            <a:t> связь не так важна</a:t>
          </a:r>
          <a:endParaRPr lang="ru-RU" sz="1600" kern="1200" dirty="0"/>
        </a:p>
      </dsp:txBody>
      <dsp:txXfrm>
        <a:off x="3339514" y="3524485"/>
        <a:ext cx="2865238" cy="684371"/>
      </dsp:txXfrm>
    </dsp:sp>
    <dsp:sp modelId="{0503AF7E-FBD8-47C2-B7F9-3F2EEF034079}">
      <dsp:nvSpPr>
        <dsp:cNvPr id="0" name=""/>
        <dsp:cNvSpPr/>
      </dsp:nvSpPr>
      <dsp:spPr>
        <a:xfrm rot="5400000">
          <a:off x="4708525" y="4293758"/>
          <a:ext cx="127217" cy="12721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DFE153-0029-4F7C-A7BE-5612EEAF073D}">
      <dsp:nvSpPr>
        <dsp:cNvPr id="0" name=""/>
        <dsp:cNvSpPr/>
      </dsp:nvSpPr>
      <dsp:spPr>
        <a:xfrm>
          <a:off x="3318222" y="4484584"/>
          <a:ext cx="2907822" cy="72695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Используется д</a:t>
          </a:r>
          <a:r>
            <a:rPr lang="ru-RU" sz="1600" kern="1200" baseline="0" dirty="0" smtClean="0"/>
            <a:t>ля выставления итоговой оценки </a:t>
          </a:r>
          <a:endParaRPr lang="ru-RU" sz="1600" kern="1200" dirty="0"/>
        </a:p>
      </dsp:txBody>
      <dsp:txXfrm>
        <a:off x="3339514" y="4505876"/>
        <a:ext cx="2865238" cy="6843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0FEAC-2C2F-4023-878C-8A70A6E77DD1}">
      <dsp:nvSpPr>
        <dsp:cNvPr id="0" name=""/>
        <dsp:cNvSpPr/>
      </dsp:nvSpPr>
      <dsp:spPr>
        <a:xfrm>
          <a:off x="2916324" y="2958857"/>
          <a:ext cx="2062898" cy="356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300"/>
              </a:lnTo>
              <a:lnTo>
                <a:pt x="2062898" y="178300"/>
              </a:lnTo>
              <a:lnTo>
                <a:pt x="2062898" y="3566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CDF2B-4948-4B56-BE4E-C5C35BD9A947}">
      <dsp:nvSpPr>
        <dsp:cNvPr id="0" name=""/>
        <dsp:cNvSpPr/>
      </dsp:nvSpPr>
      <dsp:spPr>
        <a:xfrm>
          <a:off x="2870604" y="2958857"/>
          <a:ext cx="91440" cy="3566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300"/>
              </a:lnTo>
              <a:lnTo>
                <a:pt x="52758" y="178300"/>
              </a:lnTo>
              <a:lnTo>
                <a:pt x="52758" y="3566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519CE-96A2-474B-8648-5C1D2B48DD6A}">
      <dsp:nvSpPr>
        <dsp:cNvPr id="0" name=""/>
        <dsp:cNvSpPr/>
      </dsp:nvSpPr>
      <dsp:spPr>
        <a:xfrm>
          <a:off x="860463" y="2958857"/>
          <a:ext cx="2055860" cy="356601"/>
        </a:xfrm>
        <a:custGeom>
          <a:avLst/>
          <a:gdLst/>
          <a:ahLst/>
          <a:cxnLst/>
          <a:rect l="0" t="0" r="0" b="0"/>
          <a:pathLst>
            <a:path>
              <a:moveTo>
                <a:pt x="2055860" y="0"/>
              </a:moveTo>
              <a:lnTo>
                <a:pt x="2055860" y="178300"/>
              </a:lnTo>
              <a:lnTo>
                <a:pt x="0" y="178300"/>
              </a:lnTo>
              <a:lnTo>
                <a:pt x="0" y="3566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4D6C1-C594-43AA-9B8B-0677303D815B}">
      <dsp:nvSpPr>
        <dsp:cNvPr id="0" name=""/>
        <dsp:cNvSpPr/>
      </dsp:nvSpPr>
      <dsp:spPr>
        <a:xfrm>
          <a:off x="2232994" y="927789"/>
          <a:ext cx="1366659" cy="2031067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713826-AECA-4CF4-9EBD-FDA38919F3BB}">
      <dsp:nvSpPr>
        <dsp:cNvPr id="0" name=""/>
        <dsp:cNvSpPr/>
      </dsp:nvSpPr>
      <dsp:spPr>
        <a:xfrm>
          <a:off x="2232994" y="927789"/>
          <a:ext cx="1366659" cy="2031067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2BF02-8BA3-478C-BF34-7053FBFF3B47}">
      <dsp:nvSpPr>
        <dsp:cNvPr id="0" name=""/>
        <dsp:cNvSpPr/>
      </dsp:nvSpPr>
      <dsp:spPr>
        <a:xfrm>
          <a:off x="1549664" y="1293381"/>
          <a:ext cx="2733318" cy="129988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Суммативное</a:t>
          </a:r>
          <a:r>
            <a:rPr lang="ru-RU" sz="2300" kern="1200" dirty="0" smtClean="0"/>
            <a:t> оценивание</a:t>
          </a:r>
          <a:endParaRPr lang="ru-RU" sz="2300" kern="1200" dirty="0"/>
        </a:p>
      </dsp:txBody>
      <dsp:txXfrm>
        <a:off x="1549664" y="1293381"/>
        <a:ext cx="2733318" cy="1299883"/>
      </dsp:txXfrm>
    </dsp:sp>
    <dsp:sp modelId="{F30382E9-41C3-4A7F-9130-41C65B51DBFD}">
      <dsp:nvSpPr>
        <dsp:cNvPr id="0" name=""/>
        <dsp:cNvSpPr/>
      </dsp:nvSpPr>
      <dsp:spPr>
        <a:xfrm>
          <a:off x="431021" y="3315458"/>
          <a:ext cx="858883" cy="16077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557B34-67D0-4E2D-913F-A99FD35FFCD8}">
      <dsp:nvSpPr>
        <dsp:cNvPr id="0" name=""/>
        <dsp:cNvSpPr/>
      </dsp:nvSpPr>
      <dsp:spPr>
        <a:xfrm>
          <a:off x="431021" y="3315458"/>
          <a:ext cx="858883" cy="16077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3861A-2314-48E7-BB7D-F7EE786D859E}">
      <dsp:nvSpPr>
        <dsp:cNvPr id="0" name=""/>
        <dsp:cNvSpPr/>
      </dsp:nvSpPr>
      <dsp:spPr>
        <a:xfrm>
          <a:off x="1579" y="3604859"/>
          <a:ext cx="1717767" cy="10289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СО за раздел</a:t>
          </a:r>
          <a:endParaRPr lang="ru-RU" sz="2300" kern="1200" dirty="0"/>
        </a:p>
      </dsp:txBody>
      <dsp:txXfrm>
        <a:off x="1579" y="3604859"/>
        <a:ext cx="1717767" cy="1028980"/>
      </dsp:txXfrm>
    </dsp:sp>
    <dsp:sp modelId="{8E10849B-6E34-4731-99DE-F39C52C368D6}">
      <dsp:nvSpPr>
        <dsp:cNvPr id="0" name=""/>
        <dsp:cNvSpPr/>
      </dsp:nvSpPr>
      <dsp:spPr>
        <a:xfrm>
          <a:off x="2499656" y="3315458"/>
          <a:ext cx="847413" cy="1661407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FB77A-B6DB-49FA-9652-38BE5032242C}">
      <dsp:nvSpPr>
        <dsp:cNvPr id="0" name=""/>
        <dsp:cNvSpPr/>
      </dsp:nvSpPr>
      <dsp:spPr>
        <a:xfrm>
          <a:off x="2499656" y="3315458"/>
          <a:ext cx="847413" cy="1661407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D80D0-4ED9-46AF-9D61-B7D7FDB9BC24}">
      <dsp:nvSpPr>
        <dsp:cNvPr id="0" name=""/>
        <dsp:cNvSpPr/>
      </dsp:nvSpPr>
      <dsp:spPr>
        <a:xfrm>
          <a:off x="2075949" y="3614512"/>
          <a:ext cx="1694826" cy="10633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СО за четверть</a:t>
          </a:r>
          <a:endParaRPr lang="ru-RU" sz="2300" kern="1200" dirty="0"/>
        </a:p>
      </dsp:txBody>
      <dsp:txXfrm>
        <a:off x="2075949" y="3614512"/>
        <a:ext cx="1694826" cy="1063300"/>
      </dsp:txXfrm>
    </dsp:sp>
    <dsp:sp modelId="{4DBC3E36-118C-439A-BC49-E1087F8664F8}">
      <dsp:nvSpPr>
        <dsp:cNvPr id="0" name=""/>
        <dsp:cNvSpPr/>
      </dsp:nvSpPr>
      <dsp:spPr>
        <a:xfrm>
          <a:off x="4553300" y="3315458"/>
          <a:ext cx="851845" cy="161583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94AB9-8F4A-4CFA-89F6-B68832529263}">
      <dsp:nvSpPr>
        <dsp:cNvPr id="0" name=""/>
        <dsp:cNvSpPr/>
      </dsp:nvSpPr>
      <dsp:spPr>
        <a:xfrm>
          <a:off x="4553300" y="3315458"/>
          <a:ext cx="851845" cy="161583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FC8AB-2854-471C-863E-0D20ABB4F42F}">
      <dsp:nvSpPr>
        <dsp:cNvPr id="0" name=""/>
        <dsp:cNvSpPr/>
      </dsp:nvSpPr>
      <dsp:spPr>
        <a:xfrm>
          <a:off x="4127377" y="3606310"/>
          <a:ext cx="1703690" cy="103413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СО за уровень образования</a:t>
          </a:r>
          <a:endParaRPr lang="ru-RU" sz="2300" kern="1200" dirty="0"/>
        </a:p>
      </dsp:txBody>
      <dsp:txXfrm>
        <a:off x="4127377" y="3606310"/>
        <a:ext cx="1703690" cy="10341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E3217-0BC0-432F-9CD5-BC1FE7B041ED}">
      <dsp:nvSpPr>
        <dsp:cNvPr id="0" name=""/>
        <dsp:cNvSpPr/>
      </dsp:nvSpPr>
      <dsp:spPr>
        <a:xfrm>
          <a:off x="88956" y="0"/>
          <a:ext cx="3062882" cy="82592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 Narrow" pitchFamily="34" charset="0"/>
              <a:cs typeface="Times New Roman" pitchFamily="18" charset="0"/>
            </a:rPr>
            <a:t>На какой стадии обучения учащиеся находятся?</a:t>
          </a:r>
          <a:endParaRPr lang="ru-RU" sz="1600" b="1" kern="1200" dirty="0">
            <a:latin typeface="Arial Narrow" pitchFamily="34" charset="0"/>
          </a:endParaRPr>
        </a:p>
      </dsp:txBody>
      <dsp:txXfrm>
        <a:off x="501918" y="0"/>
        <a:ext cx="2236958" cy="825924"/>
      </dsp:txXfrm>
    </dsp:sp>
    <dsp:sp modelId="{C5D5A495-7B79-4980-9427-9925E3C359CB}">
      <dsp:nvSpPr>
        <dsp:cNvPr id="0" name=""/>
        <dsp:cNvSpPr/>
      </dsp:nvSpPr>
      <dsp:spPr>
        <a:xfrm>
          <a:off x="2793726" y="0"/>
          <a:ext cx="3062882" cy="82592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 Narrow" pitchFamily="34" charset="0"/>
              <a:cs typeface="Times New Roman" pitchFamily="18" charset="0"/>
            </a:rPr>
            <a:t>Куда они стремятся в своем обучении?</a:t>
          </a:r>
          <a:endParaRPr lang="ru-RU" sz="1600" b="1" kern="1200" dirty="0">
            <a:latin typeface="Arial Narrow" pitchFamily="34" charset="0"/>
          </a:endParaRPr>
        </a:p>
      </dsp:txBody>
      <dsp:txXfrm>
        <a:off x="3206688" y="0"/>
        <a:ext cx="2236958" cy="825924"/>
      </dsp:txXfrm>
    </dsp:sp>
    <dsp:sp modelId="{16D0EF07-C9FF-4C0D-92E8-0870418E0824}">
      <dsp:nvSpPr>
        <dsp:cNvPr id="0" name=""/>
        <dsp:cNvSpPr/>
      </dsp:nvSpPr>
      <dsp:spPr>
        <a:xfrm>
          <a:off x="5501894" y="124310"/>
          <a:ext cx="3630281" cy="80374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 Narrow" pitchFamily="34" charset="0"/>
              <a:cs typeface="Times New Roman" pitchFamily="18" charset="0"/>
            </a:rPr>
            <a:t>Что необходимо сделать, чтобы помочь им достигнуть этого?</a:t>
          </a:r>
          <a:endParaRPr lang="ru-RU" sz="1600" b="1" kern="1200" dirty="0">
            <a:latin typeface="Arial Narrow" pitchFamily="34" charset="0"/>
          </a:endParaRPr>
        </a:p>
      </dsp:txBody>
      <dsp:txXfrm>
        <a:off x="5903769" y="124310"/>
        <a:ext cx="2826532" cy="8037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15679-F1E5-467E-A0F5-64E7DBD6DBE6}">
      <dsp:nvSpPr>
        <dsp:cNvPr id="0" name=""/>
        <dsp:cNvSpPr/>
      </dsp:nvSpPr>
      <dsp:spPr>
        <a:xfrm rot="5400000">
          <a:off x="300459" y="1292522"/>
          <a:ext cx="440080" cy="1032908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B18BA8-8588-4CA6-92C0-037A72541024}">
      <dsp:nvSpPr>
        <dsp:cNvPr id="0" name=""/>
        <dsp:cNvSpPr/>
      </dsp:nvSpPr>
      <dsp:spPr>
        <a:xfrm>
          <a:off x="171204" y="1661630"/>
          <a:ext cx="772698" cy="579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Учебная программа (цели обучения)</a:t>
          </a:r>
          <a:endParaRPr lang="ru-RU" sz="1600" u="none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71204" y="1661630"/>
        <a:ext cx="772698" cy="579501"/>
      </dsp:txXfrm>
    </dsp:sp>
    <dsp:sp modelId="{A9AE5F43-F61F-4A4B-8359-39E4DBB49922}">
      <dsp:nvSpPr>
        <dsp:cNvPr id="0" name=""/>
        <dsp:cNvSpPr/>
      </dsp:nvSpPr>
      <dsp:spPr>
        <a:xfrm>
          <a:off x="763371" y="1388923"/>
          <a:ext cx="124737" cy="124737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CA8942-9000-46B6-BDEA-DA514DC45DD9}">
      <dsp:nvSpPr>
        <dsp:cNvPr id="0" name=""/>
        <dsp:cNvSpPr/>
      </dsp:nvSpPr>
      <dsp:spPr>
        <a:xfrm rot="5400000">
          <a:off x="1493801" y="1007396"/>
          <a:ext cx="440080" cy="1202622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E6485A-A8FA-4DF8-97F4-B2AB6A86A5D5}">
      <dsp:nvSpPr>
        <dsp:cNvPr id="0" name=""/>
        <dsp:cNvSpPr/>
      </dsp:nvSpPr>
      <dsp:spPr>
        <a:xfrm>
          <a:off x="1265151" y="1461361"/>
          <a:ext cx="971487" cy="579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Narrow" panose="020B0606020202030204" pitchFamily="34" charset="0"/>
            </a:rPr>
            <a:t>Уровни мыслительных навыков</a:t>
          </a:r>
          <a:endParaRPr lang="ru-RU" sz="1600" kern="1200" dirty="0">
            <a:latin typeface="Arial Narrow" panose="020B0606020202030204" pitchFamily="34" charset="0"/>
          </a:endParaRPr>
        </a:p>
      </dsp:txBody>
      <dsp:txXfrm>
        <a:off x="1265151" y="1461361"/>
        <a:ext cx="971487" cy="579501"/>
      </dsp:txXfrm>
    </dsp:sp>
    <dsp:sp modelId="{BCB95F87-8F03-464D-9BB9-D219798542F1}">
      <dsp:nvSpPr>
        <dsp:cNvPr id="0" name=""/>
        <dsp:cNvSpPr/>
      </dsp:nvSpPr>
      <dsp:spPr>
        <a:xfrm>
          <a:off x="1956712" y="1188654"/>
          <a:ext cx="124737" cy="124737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B978D-2519-49D7-8D77-7D1D53359C6D}">
      <dsp:nvSpPr>
        <dsp:cNvPr id="0" name=""/>
        <dsp:cNvSpPr/>
      </dsp:nvSpPr>
      <dsp:spPr>
        <a:xfrm rot="5400000">
          <a:off x="2642594" y="919441"/>
          <a:ext cx="440080" cy="977994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6F43C-8E12-4F1F-87FC-FFA421BC697C}">
      <dsp:nvSpPr>
        <dsp:cNvPr id="0" name=""/>
        <dsp:cNvSpPr/>
      </dsp:nvSpPr>
      <dsp:spPr>
        <a:xfrm>
          <a:off x="2465883" y="1261092"/>
          <a:ext cx="947040" cy="579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Narrow" panose="020B0606020202030204" pitchFamily="34" charset="0"/>
            </a:rPr>
            <a:t>Критерии оценивания </a:t>
          </a:r>
          <a:r>
            <a:rPr lang="ru-RU" sz="16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endParaRPr lang="ru-RU" sz="1600" kern="1200" dirty="0">
            <a:latin typeface="Arial Narrow" panose="020B0606020202030204" pitchFamily="34" charset="0"/>
          </a:endParaRPr>
        </a:p>
      </dsp:txBody>
      <dsp:txXfrm>
        <a:off x="2465883" y="1261092"/>
        <a:ext cx="947040" cy="579501"/>
      </dsp:txXfrm>
    </dsp:sp>
    <dsp:sp modelId="{6B0C91DA-BAB9-4664-BC67-D8769A919468}">
      <dsp:nvSpPr>
        <dsp:cNvPr id="0" name=""/>
        <dsp:cNvSpPr/>
      </dsp:nvSpPr>
      <dsp:spPr>
        <a:xfrm>
          <a:off x="2952883" y="988385"/>
          <a:ext cx="124737" cy="124737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4C5434-6EB3-4B4E-8873-FD1407F64DA5}">
      <dsp:nvSpPr>
        <dsp:cNvPr id="0" name=""/>
        <dsp:cNvSpPr/>
      </dsp:nvSpPr>
      <dsp:spPr>
        <a:xfrm rot="5400000">
          <a:off x="3606657" y="844668"/>
          <a:ext cx="440080" cy="72700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7526C0-2DAD-4C4D-9CE4-6C5D36DEC5CC}">
      <dsp:nvSpPr>
        <dsp:cNvPr id="0" name=""/>
        <dsp:cNvSpPr/>
      </dsp:nvSpPr>
      <dsp:spPr>
        <a:xfrm>
          <a:off x="5478576" y="653566"/>
          <a:ext cx="1068505" cy="579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Narrow" panose="020B0606020202030204" pitchFamily="34" charset="0"/>
            </a:rPr>
            <a:t>Уровни учебных достижений (рубрика)</a:t>
          </a:r>
          <a:endParaRPr lang="ru-RU" sz="1600" kern="1200" dirty="0">
            <a:latin typeface="Arial Narrow" panose="020B0606020202030204" pitchFamily="34" charset="0"/>
          </a:endParaRPr>
        </a:p>
      </dsp:txBody>
      <dsp:txXfrm>
        <a:off x="5478576" y="653566"/>
        <a:ext cx="1068505" cy="579501"/>
      </dsp:txXfrm>
    </dsp:sp>
    <dsp:sp modelId="{B8C61BF1-5D55-44B0-BF34-7763E528907A}">
      <dsp:nvSpPr>
        <dsp:cNvPr id="0" name=""/>
        <dsp:cNvSpPr/>
      </dsp:nvSpPr>
      <dsp:spPr>
        <a:xfrm>
          <a:off x="4069569" y="788116"/>
          <a:ext cx="124737" cy="124737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BE8EDD-77EB-4652-97A8-1EC011049173}">
      <dsp:nvSpPr>
        <dsp:cNvPr id="0" name=""/>
        <dsp:cNvSpPr/>
      </dsp:nvSpPr>
      <dsp:spPr>
        <a:xfrm rot="5400000">
          <a:off x="4564955" y="595675"/>
          <a:ext cx="440080" cy="827883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6CB28-BF1C-4443-B53F-79D1FB551EB7}">
      <dsp:nvSpPr>
        <dsp:cNvPr id="0" name=""/>
        <dsp:cNvSpPr/>
      </dsp:nvSpPr>
      <dsp:spPr>
        <a:xfrm>
          <a:off x="3547985" y="1031455"/>
          <a:ext cx="661110" cy="579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Narrow" panose="020B0606020202030204" pitchFamily="34" charset="0"/>
            </a:rPr>
            <a:t>Задания</a:t>
          </a:r>
          <a:endParaRPr lang="ru-RU" sz="1600" kern="1200" dirty="0">
            <a:latin typeface="Arial Narrow" panose="020B0606020202030204" pitchFamily="34" charset="0"/>
          </a:endParaRPr>
        </a:p>
      </dsp:txBody>
      <dsp:txXfrm>
        <a:off x="3547985" y="1031455"/>
        <a:ext cx="661110" cy="579501"/>
      </dsp:txXfrm>
    </dsp:sp>
    <dsp:sp modelId="{D915E8A2-C76C-49EA-A143-A67EDD3D2627}">
      <dsp:nvSpPr>
        <dsp:cNvPr id="0" name=""/>
        <dsp:cNvSpPr/>
      </dsp:nvSpPr>
      <dsp:spPr>
        <a:xfrm>
          <a:off x="5094797" y="587847"/>
          <a:ext cx="124737" cy="124737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E90392-6A0A-4437-A9ED-941B8E977A86}">
      <dsp:nvSpPr>
        <dsp:cNvPr id="0" name=""/>
        <dsp:cNvSpPr/>
      </dsp:nvSpPr>
      <dsp:spPr>
        <a:xfrm rot="5400000">
          <a:off x="5685775" y="260692"/>
          <a:ext cx="440080" cy="108921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18E81C-EBC4-4DB7-BCCD-AA6E43950C83}">
      <dsp:nvSpPr>
        <dsp:cNvPr id="0" name=""/>
        <dsp:cNvSpPr/>
      </dsp:nvSpPr>
      <dsp:spPr>
        <a:xfrm>
          <a:off x="4425031" y="801197"/>
          <a:ext cx="910665" cy="579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Narrow" panose="020B0606020202030204" pitchFamily="34" charset="0"/>
            </a:rPr>
            <a:t>Дескрипторы</a:t>
          </a:r>
          <a:r>
            <a:rPr lang="ru-RU" sz="2000" kern="1200" dirty="0" smtClean="0"/>
            <a:t> </a:t>
          </a:r>
          <a:r>
            <a:rPr lang="ru-RU" sz="1600" kern="1200" dirty="0" smtClean="0">
              <a:latin typeface="Arial Narrow" panose="020B0606020202030204" pitchFamily="34" charset="0"/>
            </a:rPr>
            <a:t>и баллы</a:t>
          </a:r>
          <a:endParaRPr lang="ru-RU" sz="1600" kern="1200" dirty="0">
            <a:latin typeface="Arial Narrow" panose="020B0606020202030204" pitchFamily="34" charset="0"/>
          </a:endParaRPr>
        </a:p>
      </dsp:txBody>
      <dsp:txXfrm>
        <a:off x="4425031" y="801197"/>
        <a:ext cx="910665" cy="579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24A6A-CEA3-4E3F-94D8-F54989176A47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4DE7E-E029-498F-ADD6-6FB0A90C1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36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Если</a:t>
            </a:r>
            <a:r>
              <a:rPr lang="ru-RU" baseline="0" dirty="0" smtClean="0"/>
              <a:t>  они не </a:t>
            </a:r>
            <a:r>
              <a:rPr lang="ru-RU" baseline="0" dirty="0" err="1" smtClean="0"/>
              <a:t>согланны</a:t>
            </a:r>
            <a:r>
              <a:rPr lang="ru-RU" baseline="0" dirty="0" smtClean="0"/>
              <a:t> то внести изменения за четверть, за раздел,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E369-06F0-4186-BEDC-8D760CAD339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15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Если</a:t>
            </a:r>
            <a:r>
              <a:rPr lang="ru-RU" baseline="0" dirty="0" smtClean="0"/>
              <a:t>  они не </a:t>
            </a:r>
            <a:r>
              <a:rPr lang="ru-RU" baseline="0" dirty="0" err="1" smtClean="0"/>
              <a:t>согланны</a:t>
            </a:r>
            <a:r>
              <a:rPr lang="ru-RU" baseline="0" dirty="0" smtClean="0"/>
              <a:t> то внести изменения за четверть, за раздел,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E369-06F0-4186-BEDC-8D760CAD339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031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Вставить учебную программу и учебный план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E369-06F0-4186-BEDC-8D760CAD339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127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Вставить стандарт, учебную программу и учебный план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E369-06F0-4186-BEDC-8D760CAD3394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01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B06E-2024-4398-88D1-FA5BCBFF27A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890F-EE55-4C83-8027-3E8C0BE8B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26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B06E-2024-4398-88D1-FA5BCBFF27A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890F-EE55-4C83-8027-3E8C0BE8B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08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B06E-2024-4398-88D1-FA5BCBFF27A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890F-EE55-4C83-8027-3E8C0BE8B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5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B06E-2024-4398-88D1-FA5BCBFF27A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890F-EE55-4C83-8027-3E8C0BE8B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71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B06E-2024-4398-88D1-FA5BCBFF27A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890F-EE55-4C83-8027-3E8C0BE8B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08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B06E-2024-4398-88D1-FA5BCBFF27A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890F-EE55-4C83-8027-3E8C0BE8B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8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B06E-2024-4398-88D1-FA5BCBFF27A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890F-EE55-4C83-8027-3E8C0BE8B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93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B06E-2024-4398-88D1-FA5BCBFF27A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890F-EE55-4C83-8027-3E8C0BE8B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B06E-2024-4398-88D1-FA5BCBFF27A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890F-EE55-4C83-8027-3E8C0BE8B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49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B06E-2024-4398-88D1-FA5BCBFF27A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890F-EE55-4C83-8027-3E8C0BE8B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68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B06E-2024-4398-88D1-FA5BCBFF27A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890F-EE55-4C83-8027-3E8C0BE8B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6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4B06E-2024-4398-88D1-FA5BCBFF27A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6890F-EE55-4C83-8027-3E8C0BE8B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87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_________Microsoft_Word1.docx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6408712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РМО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учителей </a:t>
            </a:r>
            <a:r>
              <a:rPr lang="kk-KZ" sz="2200" b="1" dirty="0">
                <a:latin typeface="Times New Roman" pitchFamily="18" charset="0"/>
                <a:cs typeface="Times New Roman" pitchFamily="18" charset="0"/>
              </a:rPr>
              <a:t> информатики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Кокпектинского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района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700" b="1" smtClean="0">
                <a:latin typeface="Times New Roman" pitchFamily="18" charset="0"/>
                <a:cs typeface="Times New Roman" pitchFamily="18" charset="0"/>
              </a:rPr>
              <a:t>Презентация </a:t>
            </a:r>
            <a:r>
              <a:rPr lang="kk-KZ" sz="27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700" b="1" dirty="0">
                <a:latin typeface="Times New Roman" pitchFamily="18" charset="0"/>
                <a:cs typeface="Times New Roman" pitchFamily="18" charset="0"/>
              </a:rPr>
              <a:t>на тему: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kk-KZ" sz="2700" b="1" dirty="0">
                <a:latin typeface="Times New Roman" pitchFamily="18" charset="0"/>
                <a:cs typeface="Times New Roman" pitchFamily="18" charset="0"/>
              </a:rPr>
              <a:t>«Критериальное оценивание учебных достижений учащихся на уроках информатики в условиях обновленного содержания образования</a:t>
            </a:r>
            <a:r>
              <a:rPr lang="kk-KZ" sz="27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kk-KZ" sz="27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kk-K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Учитель информатики КГУ«Казнаковская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средняя школа» Кенжина Д.М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с. Кокпекты   24.08.2017 г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4661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3" y="268445"/>
            <a:ext cx="9036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 Narrow" pitchFamily="34" charset="0"/>
                <a:cs typeface="Times New Roman" panose="02020603050405020304" pitchFamily="18" charset="0"/>
              </a:rPr>
              <a:t>Структура </a:t>
            </a:r>
            <a:r>
              <a:rPr lang="ru-RU" sz="2400" b="1" dirty="0" err="1" smtClean="0">
                <a:latin typeface="Arial Narrow" pitchFamily="34" charset="0"/>
                <a:cs typeface="Times New Roman" panose="02020603050405020304" pitchFamily="18" charset="0"/>
              </a:rPr>
              <a:t>критериального</a:t>
            </a:r>
            <a:r>
              <a:rPr lang="ru-RU" sz="2400" b="1" dirty="0" smtClean="0">
                <a:latin typeface="Arial Narrow" pitchFamily="34" charset="0"/>
                <a:cs typeface="Times New Roman" panose="02020603050405020304" pitchFamily="18" charset="0"/>
              </a:rPr>
              <a:t> оценивания </a:t>
            </a:r>
            <a:endParaRPr lang="ru-RU" sz="24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09565" y="789999"/>
            <a:ext cx="8329759" cy="4900093"/>
            <a:chOff x="812753" y="1593265"/>
            <a:chExt cx="11106345" cy="3964951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8391573" y="2184605"/>
              <a:ext cx="0" cy="49090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428013" y="2199094"/>
              <a:ext cx="0" cy="49090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Прямоугольник 5"/>
            <p:cNvSpPr/>
            <p:nvPr/>
          </p:nvSpPr>
          <p:spPr>
            <a:xfrm>
              <a:off x="812753" y="1593265"/>
              <a:ext cx="10505731" cy="363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b="1" dirty="0" err="1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Критериальное</a:t>
              </a:r>
              <a:r>
                <a:rPr lang="ru-RU" b="1" dirty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ru-RU" b="1" dirty="0" smtClean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оценивание</a:t>
              </a:r>
              <a:endParaRPr lang="ru-RU" dirty="0">
                <a:solidFill>
                  <a:schemeClr val="tx1"/>
                </a:solidFill>
                <a:effectLst/>
                <a:latin typeface="Arial Narrow" pitchFamily="34" charset="0"/>
                <a:ea typeface="Calibri"/>
                <a:cs typeface="Times New Roman" pitchFamily="18" charset="0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6056558" y="1952226"/>
              <a:ext cx="0" cy="224858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3428013" y="2184605"/>
              <a:ext cx="4963560" cy="1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Прямоугольник 8"/>
            <p:cNvSpPr/>
            <p:nvPr/>
          </p:nvSpPr>
          <p:spPr>
            <a:xfrm>
              <a:off x="812754" y="2285165"/>
              <a:ext cx="4496225" cy="13536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b="1" dirty="0" err="1" smtClean="0">
                  <a:solidFill>
                    <a:schemeClr val="tx1"/>
                  </a:solidFill>
                  <a:effectLst/>
                  <a:latin typeface="Arial Narrow" pitchFamily="34" charset="0"/>
                  <a:ea typeface="Calibri"/>
                  <a:cs typeface="Times New Roman" pitchFamily="18" charset="0"/>
                </a:rPr>
                <a:t>Формативное</a:t>
              </a:r>
              <a:r>
                <a:rPr lang="ru-RU" b="1" dirty="0" smtClean="0">
                  <a:solidFill>
                    <a:schemeClr val="tx1"/>
                  </a:solidFill>
                  <a:effectLst/>
                  <a:latin typeface="Arial Narrow" pitchFamily="34" charset="0"/>
                  <a:ea typeface="Calibri"/>
                  <a:cs typeface="Times New Roman" pitchFamily="18" charset="0"/>
                </a:rPr>
                <a:t> оценивание </a:t>
              </a:r>
              <a:r>
                <a:rPr lang="ru-RU" dirty="0" smtClean="0">
                  <a:solidFill>
                    <a:schemeClr val="tx1"/>
                  </a:solidFill>
                  <a:effectLst/>
                  <a:latin typeface="Arial Narrow" pitchFamily="34" charset="0"/>
                  <a:ea typeface="Calibri"/>
                  <a:cs typeface="Times New Roman" pitchFamily="18" charset="0"/>
                </a:rPr>
                <a:t>- </a:t>
              </a:r>
              <a:r>
                <a:rPr lang="ru-RU" dirty="0" smtClean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проводится непрерывно учителем, </a:t>
              </a:r>
              <a:r>
                <a:rPr lang="ru-RU" dirty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обеспечивает обратную связь между учеником и учителем и позволяет своевременно корректировать учебный процесс без выставления баллов и </a:t>
              </a:r>
              <a:r>
                <a:rPr lang="ru-RU" dirty="0" smtClean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оценок</a:t>
              </a:r>
              <a:r>
                <a:rPr lang="ru-RU" dirty="0" smtClean="0">
                  <a:solidFill>
                    <a:schemeClr val="tx1"/>
                  </a:solidFill>
                  <a:effectLst/>
                  <a:latin typeface="Arial Narrow" pitchFamily="34" charset="0"/>
                  <a:ea typeface="Calibri"/>
                  <a:cs typeface="Times New Roman" pitchFamily="18" charset="0"/>
                </a:rPr>
                <a:t> </a:t>
              </a:r>
              <a:endParaRPr lang="ru-RU" dirty="0">
                <a:solidFill>
                  <a:schemeClr val="tx1"/>
                </a:solidFill>
                <a:effectLst/>
                <a:latin typeface="Arial Narrow" pitchFamily="34" charset="0"/>
                <a:ea typeface="Calibri"/>
                <a:cs typeface="Times New Roman" pitchFamily="18" charset="0"/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3140444" y="3609825"/>
              <a:ext cx="7705202" cy="649991"/>
              <a:chOff x="3140444" y="3186737"/>
              <a:chExt cx="7705202" cy="649991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3140444" y="3336758"/>
                <a:ext cx="0" cy="490904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6152016" y="3345824"/>
                <a:ext cx="0" cy="490904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10845645" y="3331335"/>
                <a:ext cx="0" cy="490904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3140445" y="3338198"/>
                <a:ext cx="7705201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8366549" y="3186737"/>
                <a:ext cx="0" cy="157191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Прямоугольник 10"/>
            <p:cNvSpPr/>
            <p:nvPr/>
          </p:nvSpPr>
          <p:spPr>
            <a:xfrm>
              <a:off x="4581724" y="3918015"/>
              <a:ext cx="3414539" cy="16167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400" b="1" dirty="0" err="1" smtClean="0">
                  <a:solidFill>
                    <a:schemeClr val="tx1"/>
                  </a:solidFill>
                  <a:effectLst/>
                  <a:latin typeface="Arial Narrow" pitchFamily="34" charset="0"/>
                  <a:ea typeface="Calibri"/>
                  <a:cs typeface="Times New Roman" pitchFamily="18" charset="0"/>
                </a:rPr>
                <a:t>Суммативное</a:t>
              </a:r>
              <a:r>
                <a:rPr lang="ru-RU" sz="1400" b="1" dirty="0" smtClean="0">
                  <a:solidFill>
                    <a:schemeClr val="tx1"/>
                  </a:solidFill>
                  <a:effectLst/>
                  <a:latin typeface="Arial Narrow" pitchFamily="34" charset="0"/>
                  <a:ea typeface="Calibri"/>
                  <a:cs typeface="Times New Roman" pitchFamily="18" charset="0"/>
                </a:rPr>
                <a:t> </a:t>
              </a:r>
              <a:r>
                <a:rPr lang="ru-RU" sz="1400" b="1" dirty="0" smtClean="0">
                  <a:solidFill>
                    <a:schemeClr val="tx1"/>
                  </a:solidFill>
                  <a:latin typeface="Arial Narrow" pitchFamily="34" charset="0"/>
                  <a:ea typeface="Calibri"/>
                  <a:cs typeface="Times New Roman" pitchFamily="18" charset="0"/>
                </a:rPr>
                <a:t>оценивание </a:t>
              </a:r>
              <a:r>
                <a:rPr lang="ru-RU" sz="1400" b="1" dirty="0" smtClean="0">
                  <a:solidFill>
                    <a:schemeClr val="tx1"/>
                  </a:solidFill>
                  <a:effectLst/>
                  <a:latin typeface="Arial Narrow" pitchFamily="34" charset="0"/>
                  <a:ea typeface="Calibri"/>
                  <a:cs typeface="Times New Roman" pitchFamily="18" charset="0"/>
                </a:rPr>
                <a:t>за четверть</a:t>
              </a:r>
            </a:p>
            <a:p>
              <a:pPr marL="1588" lvl="0" indent="269875">
                <a:buFont typeface="+mj-lt"/>
                <a:buAutoNum type="arabicPeriod"/>
                <a:tabLst>
                  <a:tab pos="271463" algn="l"/>
                </a:tabLst>
              </a:pPr>
              <a:r>
                <a:rPr lang="ru-RU" sz="1400" dirty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Итоговая процедура оценивания, которая проводится по завершению каждой четверти</a:t>
              </a:r>
            </a:p>
            <a:p>
              <a:pPr marL="1588" lvl="0" indent="269875">
                <a:buFont typeface="+mj-lt"/>
                <a:buAutoNum type="arabicPeriod"/>
                <a:tabLst>
                  <a:tab pos="271463" algn="l"/>
                </a:tabLst>
              </a:pPr>
              <a:r>
                <a:rPr lang="ru-RU" sz="1400" dirty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Принятие решения о достижении целей обучения учебной программы за четверть</a:t>
              </a:r>
            </a:p>
            <a:p>
              <a:pPr marL="1588" lvl="0" indent="269875">
                <a:buFont typeface="+mj-lt"/>
                <a:buAutoNum type="arabicPeriod"/>
                <a:tabLst>
                  <a:tab pos="271463" algn="l"/>
                </a:tabLst>
              </a:pPr>
              <a:r>
                <a:rPr lang="ru-RU" sz="1400" dirty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Фиксирование и учет (сумма балов всех четвертных оценок) результатов при выставлении годовой </a:t>
              </a:r>
              <a:r>
                <a:rPr lang="ru-RU" sz="1400" dirty="0" smtClean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оценки</a:t>
              </a:r>
              <a:endParaRPr lang="ru-RU" sz="1400" b="1" dirty="0" smtClean="0">
                <a:solidFill>
                  <a:schemeClr val="tx1"/>
                </a:solidFill>
                <a:effectLst/>
                <a:latin typeface="Arial Narrow" pitchFamily="34" charset="0"/>
                <a:ea typeface="Calibri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12753" y="3918016"/>
              <a:ext cx="3652920" cy="1616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400" b="1" dirty="0" smtClean="0">
                  <a:solidFill>
                    <a:schemeClr val="tx1"/>
                  </a:solidFill>
                  <a:effectLst/>
                  <a:latin typeface="Arial Narrow" pitchFamily="34" charset="0"/>
                  <a:ea typeface="Calibri"/>
                  <a:cs typeface="Times New Roman" pitchFamily="18" charset="0"/>
                </a:rPr>
                <a:t>Суммативное оценивание за </a:t>
              </a:r>
            </a:p>
            <a:p>
              <a:pPr algn="ctr">
                <a:lnSpc>
                  <a:spcPct val="115000"/>
                </a:lnSpc>
              </a:pPr>
              <a:r>
                <a:rPr lang="ru-RU" sz="1400" b="1" dirty="0" smtClean="0">
                  <a:solidFill>
                    <a:schemeClr val="tx1"/>
                  </a:solidFill>
                  <a:effectLst/>
                  <a:latin typeface="Arial Narrow" pitchFamily="34" charset="0"/>
                  <a:ea typeface="Calibri"/>
                  <a:cs typeface="Times New Roman" pitchFamily="18" charset="0"/>
                </a:rPr>
                <a:t>раздел/сквозную тему </a:t>
              </a:r>
            </a:p>
            <a:p>
              <a:pPr lvl="0" indent="225425" algn="just">
                <a:buFont typeface="+mj-lt"/>
                <a:buAutoNum type="arabicPeriod"/>
              </a:pPr>
              <a:r>
                <a:rPr lang="ru-RU" sz="1400" dirty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Серия  установленных процедур оценивания в течение четверти</a:t>
              </a:r>
            </a:p>
            <a:p>
              <a:pPr lvl="0" indent="225425" algn="just">
                <a:buFont typeface="+mj-lt"/>
                <a:buAutoNum type="arabicPeriod"/>
              </a:pPr>
              <a:r>
                <a:rPr lang="ru-RU" sz="1400" dirty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Принятие решения о достижении целей обучения за раздел учебной программы</a:t>
              </a:r>
            </a:p>
            <a:p>
              <a:pPr lvl="0" indent="225425" algn="just">
                <a:buFont typeface="+mj-lt"/>
                <a:buAutoNum type="arabicPeriod"/>
              </a:pPr>
              <a:r>
                <a:rPr lang="ru-RU" sz="1400" dirty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Фиксирование и учет результатов при выставлении оценок за </a:t>
              </a:r>
              <a:r>
                <a:rPr lang="ru-RU" sz="1400" dirty="0" smtClean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четверть</a:t>
              </a:r>
              <a:endParaRPr lang="ru-RU" sz="1400" dirty="0">
                <a:solidFill>
                  <a:schemeClr val="tx1"/>
                </a:solidFill>
                <a:effectLst/>
                <a:latin typeface="Arial Narrow" pitchFamily="34" charset="0"/>
                <a:ea typeface="Calibri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8144540" y="3926565"/>
              <a:ext cx="3774558" cy="16316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400" b="1" dirty="0" err="1" smtClean="0">
                  <a:solidFill>
                    <a:schemeClr val="tx1"/>
                  </a:solidFill>
                  <a:effectLst/>
                  <a:latin typeface="Arial Narrow" pitchFamily="34" charset="0"/>
                  <a:ea typeface="Calibri"/>
                  <a:cs typeface="Times New Roman" pitchFamily="18" charset="0"/>
                </a:rPr>
                <a:t>Суммативное</a:t>
              </a:r>
              <a:r>
                <a:rPr lang="ru-RU" sz="1400" b="1" dirty="0" smtClean="0">
                  <a:solidFill>
                    <a:schemeClr val="tx1"/>
                  </a:solidFill>
                  <a:effectLst/>
                  <a:latin typeface="Arial Narrow" pitchFamily="34" charset="0"/>
                  <a:ea typeface="Calibri"/>
                  <a:cs typeface="Times New Roman" pitchFamily="18" charset="0"/>
                </a:rPr>
                <a:t> оценивание  за  уровень  образования</a:t>
              </a:r>
            </a:p>
            <a:p>
              <a:pPr marL="1588" lvl="0" indent="269875">
                <a:buFont typeface="+mj-lt"/>
                <a:buAutoNum type="arabicPeriod"/>
                <a:tabLst>
                  <a:tab pos="271463" algn="l"/>
                </a:tabLst>
              </a:pPr>
              <a:r>
                <a:rPr lang="ru-RU" sz="1400" dirty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Итоговая процедура оценивание, которая  проводится в конце основной и старшей школ</a:t>
              </a:r>
            </a:p>
            <a:p>
              <a:pPr marL="1588" lvl="0" indent="269875">
                <a:buFont typeface="+mj-lt"/>
                <a:buAutoNum type="arabicPeriod"/>
                <a:tabLst>
                  <a:tab pos="271463" algn="l"/>
                </a:tabLst>
              </a:pPr>
              <a:r>
                <a:rPr lang="ru-RU" sz="1400" dirty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Принятие решения о достижении целей обучения учебной программы согласно ожидаемым результатам по предметным областям</a:t>
              </a:r>
            </a:p>
            <a:p>
              <a:pPr marL="1588" lvl="0" indent="269875">
                <a:buFont typeface="+mj-lt"/>
                <a:buAutoNum type="arabicPeriod"/>
                <a:tabLst>
                  <a:tab pos="271463" algn="l"/>
                </a:tabLst>
              </a:pPr>
              <a:r>
                <a:rPr lang="ru-RU" sz="1400" dirty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Независимое оценивание </a:t>
              </a:r>
              <a:endParaRPr lang="ru-RU" sz="1400" b="1" dirty="0" smtClean="0">
                <a:solidFill>
                  <a:schemeClr val="tx1"/>
                </a:solidFill>
                <a:effectLst/>
                <a:latin typeface="Arial Narrow" pitchFamily="34" charset="0"/>
                <a:ea typeface="Calibri"/>
                <a:cs typeface="Times New Roman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147385" y="2299655"/>
              <a:ext cx="5171099" cy="13536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b="1" dirty="0" err="1" smtClean="0">
                  <a:solidFill>
                    <a:schemeClr val="tx1"/>
                  </a:solidFill>
                  <a:latin typeface="Arial Narrow" pitchFamily="34" charset="0"/>
                  <a:ea typeface="Calibri"/>
                  <a:cs typeface="Times New Roman" pitchFamily="18" charset="0"/>
                </a:rPr>
                <a:t>Суммативное</a:t>
              </a:r>
              <a:r>
                <a:rPr lang="ru-RU" b="1" dirty="0" smtClean="0">
                  <a:solidFill>
                    <a:schemeClr val="tx1"/>
                  </a:solidFill>
                  <a:latin typeface="Arial Narrow" pitchFamily="34" charset="0"/>
                  <a:ea typeface="Calibri"/>
                  <a:cs typeface="Times New Roman" pitchFamily="18" charset="0"/>
                </a:rPr>
                <a:t> </a:t>
              </a:r>
              <a:r>
                <a:rPr lang="ru-RU" b="1" dirty="0" smtClean="0">
                  <a:solidFill>
                    <a:schemeClr val="tx1"/>
                  </a:solidFill>
                  <a:effectLst/>
                  <a:latin typeface="Arial Narrow" pitchFamily="34" charset="0"/>
                  <a:ea typeface="Calibri"/>
                  <a:cs typeface="Times New Roman" pitchFamily="18" charset="0"/>
                </a:rPr>
                <a:t>оценивание </a:t>
              </a:r>
              <a:r>
                <a:rPr lang="ru-RU" dirty="0" smtClean="0">
                  <a:solidFill>
                    <a:schemeClr val="tx1"/>
                  </a:solidFill>
                  <a:effectLst/>
                  <a:latin typeface="Arial Narrow" pitchFamily="34" charset="0"/>
                  <a:ea typeface="Calibri"/>
                  <a:cs typeface="Times New Roman" pitchFamily="18" charset="0"/>
                </a:rPr>
                <a:t>- </a:t>
              </a:r>
              <a:r>
                <a:rPr lang="ru-RU" dirty="0" smtClean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проводится  </a:t>
              </a:r>
              <a:r>
                <a:rPr lang="ru-RU" dirty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по завершении </a:t>
              </a:r>
              <a:r>
                <a:rPr lang="ru-RU" dirty="0" smtClean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разделов/сквозных </a:t>
              </a:r>
              <a:r>
                <a:rPr lang="ru-RU" dirty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тем учебных </a:t>
              </a:r>
              <a:r>
                <a:rPr lang="ru-RU" dirty="0" smtClean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программ, </a:t>
              </a:r>
              <a:r>
                <a:rPr lang="ru-RU" dirty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определенного учебного периода (четверть, триместр, учебный год, уровень среднего образования</a:t>
              </a:r>
              <a:r>
                <a:rPr lang="ru-RU" dirty="0" smtClean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) с </a:t>
              </a:r>
              <a:r>
                <a:rPr lang="ru-RU" dirty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выставлением баллов и </a:t>
              </a:r>
              <a:r>
                <a:rPr lang="ru-RU" dirty="0" smtClean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оценок</a:t>
              </a:r>
              <a:r>
                <a:rPr lang="ru-RU" dirty="0" smtClean="0">
                  <a:solidFill>
                    <a:schemeClr val="tx1"/>
                  </a:solidFill>
                  <a:effectLst/>
                  <a:latin typeface="Arial Narrow" pitchFamily="34" charset="0"/>
                  <a:ea typeface="Calibri"/>
                  <a:cs typeface="Times New Roman" pitchFamily="18" charset="0"/>
                </a:rPr>
                <a:t> </a:t>
              </a:r>
              <a:endParaRPr lang="ru-RU" dirty="0">
                <a:solidFill>
                  <a:schemeClr val="tx1"/>
                </a:solidFill>
                <a:effectLst/>
                <a:latin typeface="Arial Narrow" pitchFamily="34" charset="0"/>
                <a:ea typeface="Calibri"/>
                <a:cs typeface="Times New Roman" pitchFamily="18" charset="0"/>
              </a:endParaRPr>
            </a:p>
          </p:txBody>
        </p:sp>
      </p:grp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9386-C4BD-4AA4-B116-9B6182A4672C}" type="slidenum">
              <a:rPr lang="en-US" smtClean="0">
                <a:latin typeface="Arial Narrow" pitchFamily="34" charset="0"/>
              </a:rPr>
              <a:pPr/>
              <a:t>10</a:t>
            </a:fld>
            <a:endParaRPr lang="en-US">
              <a:latin typeface="Arial Narrow" pitchFamily="34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1852349" y="5636732"/>
            <a:ext cx="2758190" cy="616751"/>
            <a:chOff x="2490081" y="5091591"/>
            <a:chExt cx="3677587" cy="616751"/>
          </a:xfrm>
        </p:grpSpPr>
        <p:cxnSp>
          <p:nvCxnSpPr>
            <p:cNvPr id="24" name="Прямая соединительная линия 23"/>
            <p:cNvCxnSpPr>
              <a:endCxn id="22" idx="1"/>
            </p:cNvCxnSpPr>
            <p:nvPr/>
          </p:nvCxnSpPr>
          <p:spPr>
            <a:xfrm>
              <a:off x="2490081" y="5486401"/>
              <a:ext cx="830168" cy="13316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2490081" y="5091591"/>
              <a:ext cx="0" cy="428059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H="1">
              <a:off x="6147386" y="5091591"/>
              <a:ext cx="20282" cy="41182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Скругленный прямоугольник 21"/>
            <p:cNvSpPr/>
            <p:nvPr/>
          </p:nvSpPr>
          <p:spPr>
            <a:xfrm>
              <a:off x="3320249" y="5291091"/>
              <a:ext cx="2068497" cy="417251"/>
            </a:xfrm>
            <a:prstGeom prst="roundRect">
              <a:avLst/>
            </a:prstGeom>
            <a:solidFill>
              <a:schemeClr val="bg1">
                <a:alpha val="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Оценка по итогам учебного года</a:t>
              </a:r>
              <a:endParaRPr lang="ru-RU" sz="14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>
              <a:off x="5394661" y="5496753"/>
              <a:ext cx="773007" cy="665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3444268" y="5663150"/>
            <a:ext cx="4161669" cy="1050563"/>
            <a:chOff x="1983783" y="4657779"/>
            <a:chExt cx="4057245" cy="1050563"/>
          </a:xfrm>
        </p:grpSpPr>
        <p:cxnSp>
          <p:nvCxnSpPr>
            <p:cNvPr id="41" name="Прямая соединительная линия 40"/>
            <p:cNvCxnSpPr>
              <a:endCxn id="44" idx="1"/>
            </p:cNvCxnSpPr>
            <p:nvPr/>
          </p:nvCxnSpPr>
          <p:spPr>
            <a:xfrm>
              <a:off x="1983783" y="5486400"/>
              <a:ext cx="1336466" cy="13317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983783" y="5184538"/>
              <a:ext cx="0" cy="301862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6037029" y="4657779"/>
              <a:ext cx="0" cy="85451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Скругленный прямоугольник 43"/>
            <p:cNvSpPr/>
            <p:nvPr/>
          </p:nvSpPr>
          <p:spPr>
            <a:xfrm>
              <a:off x="3320249" y="5291091"/>
              <a:ext cx="2068497" cy="417251"/>
            </a:xfrm>
            <a:prstGeom prst="roundRect">
              <a:avLst/>
            </a:prstGeom>
            <a:solidFill>
              <a:schemeClr val="bg1">
                <a:alpha val="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Итоговая оценка в аттестат </a:t>
              </a:r>
              <a:endParaRPr lang="ru-RU" sz="14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cxnSp>
          <p:nvCxnSpPr>
            <p:cNvPr id="45" name="Прямая соединительная линия 44"/>
            <p:cNvCxnSpPr/>
            <p:nvPr/>
          </p:nvCxnSpPr>
          <p:spPr>
            <a:xfrm>
              <a:off x="5394661" y="5496753"/>
              <a:ext cx="646367" cy="15536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39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855" y="176430"/>
            <a:ext cx="8833534" cy="6218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Arial Narrow" pitchFamily="34" charset="0"/>
              </a:rPr>
              <a:t>Процесс </a:t>
            </a:r>
            <a:r>
              <a:rPr lang="ru-RU" sz="3600" b="1" dirty="0" err="1">
                <a:latin typeface="Arial Narrow" pitchFamily="34" charset="0"/>
              </a:rPr>
              <a:t>формативного</a:t>
            </a:r>
            <a:r>
              <a:rPr lang="ru-RU" sz="3600" b="1" dirty="0">
                <a:latin typeface="Arial Narrow" pitchFamily="34" charset="0"/>
              </a:rPr>
              <a:t> оценивания в деятельности учителя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9386-C4BD-4AA4-B116-9B6182A4672C}" type="slidenum">
              <a:rPr lang="en-US" smtClean="0">
                <a:latin typeface="Arial Narrow" pitchFamily="34" charset="0"/>
              </a:rPr>
              <a:pPr/>
              <a:t>11</a:t>
            </a:fld>
            <a:endParaRPr lang="en-US" dirty="0">
              <a:latin typeface="Arial Narrow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310466" y="1054530"/>
            <a:ext cx="8400538" cy="3936831"/>
            <a:chOff x="413954" y="1284511"/>
            <a:chExt cx="11200717" cy="3942675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413955" y="2904048"/>
              <a:ext cx="3659900" cy="2225994"/>
              <a:chOff x="160552" y="2248061"/>
              <a:chExt cx="3064909" cy="2132044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177694" y="2283173"/>
                <a:ext cx="3047767" cy="2096932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" name="Прямоугольник 6"/>
              <p:cNvSpPr/>
              <p:nvPr/>
            </p:nvSpPr>
            <p:spPr>
              <a:xfrm>
                <a:off x="160552" y="2248061"/>
                <a:ext cx="3047767" cy="209693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0" tIns="53340" rIns="53340" bIns="53340" numCol="1" spcCol="1270" anchor="t" anchorCtr="0">
                <a:noAutofit/>
              </a:bodyPr>
              <a:lstStyle/>
              <a:p>
                <a:pPr lvl="0" algn="l" defTabSz="622300">
                  <a:lnSpc>
                    <a:spcPct val="90000"/>
                  </a:lnSpc>
                  <a:spcBef>
                    <a:spcPts val="600"/>
                  </a:spcBef>
                  <a:spcAft>
                    <a:spcPct val="35000"/>
                  </a:spcAft>
                </a:pPr>
                <a:r>
                  <a:rPr lang="ru-RU" sz="1600" dirty="0" smtClean="0">
                    <a:latin typeface="Arial Narrow" pitchFamily="34" charset="0"/>
                    <a:cs typeface="Times New Roman" pitchFamily="18" charset="0"/>
                  </a:rPr>
                  <a:t>Проводится анализ целей обучения и </a:t>
                </a:r>
                <a:r>
                  <a:rPr lang="ru-RU" sz="1600" dirty="0" smtClean="0">
                    <a:solidFill>
                      <a:schemeClr val="tx1"/>
                    </a:solidFill>
                    <a:latin typeface="Arial Narrow" pitchFamily="34" charset="0"/>
                    <a:cs typeface="Times New Roman" pitchFamily="18" charset="0"/>
                  </a:rPr>
                  <a:t>составляются критерии оценивания </a:t>
                </a:r>
                <a:r>
                  <a:rPr lang="ru-RU" sz="1600" dirty="0" smtClean="0">
                    <a:latin typeface="Arial Narrow" pitchFamily="34" charset="0"/>
                    <a:cs typeface="Times New Roman" pitchFamily="18" charset="0"/>
                  </a:rPr>
                  <a:t>согласно учебной программе</a:t>
                </a:r>
              </a:p>
              <a:p>
                <a:pPr lvl="0" algn="l" defTabSz="622300">
                  <a:lnSpc>
                    <a:spcPct val="90000"/>
                  </a:lnSpc>
                  <a:spcBef>
                    <a:spcPts val="600"/>
                  </a:spcBef>
                  <a:spcAft>
                    <a:spcPct val="35000"/>
                  </a:spcAft>
                </a:pPr>
                <a:r>
                  <a:rPr lang="ru-RU" sz="1600" dirty="0" smtClean="0">
                    <a:latin typeface="Arial Narrow" pitchFamily="34" charset="0"/>
                    <a:cs typeface="Times New Roman" pitchFamily="18" charset="0"/>
                  </a:rPr>
                  <a:t>Определяются </a:t>
                </a:r>
                <a:r>
                  <a:rPr lang="ru-RU" sz="1600" b="1" dirty="0" smtClean="0">
                    <a:latin typeface="Arial Narrow" pitchFamily="34" charset="0"/>
                    <a:cs typeface="Times New Roman" pitchFamily="18" charset="0"/>
                  </a:rPr>
                  <a:t>инструменты оценивания</a:t>
                </a:r>
                <a:r>
                  <a:rPr lang="ru-RU" sz="1600" dirty="0" smtClean="0">
                    <a:latin typeface="Arial Narrow" pitchFamily="34" charset="0"/>
                    <a:cs typeface="Times New Roman" pitchFamily="18" charset="0"/>
                  </a:rPr>
                  <a:t> достижения результатов</a:t>
                </a:r>
                <a:endParaRPr lang="ru-RU" sz="1600" kern="1200" dirty="0" smtClean="0">
                  <a:latin typeface="Arial Narrow" pitchFamily="34" charset="0"/>
                  <a:cs typeface="Times New Roman" pitchFamily="18" charset="0"/>
                </a:endParaRPr>
              </a:p>
              <a:p>
                <a:pPr lvl="0" algn="l" defTabSz="622300">
                  <a:lnSpc>
                    <a:spcPct val="90000"/>
                  </a:lnSpc>
                  <a:spcBef>
                    <a:spcPts val="600"/>
                  </a:spcBef>
                  <a:spcAft>
                    <a:spcPct val="35000"/>
                  </a:spcAft>
                </a:pPr>
                <a:r>
                  <a:rPr lang="ru-RU" sz="1600" kern="1200" dirty="0" smtClean="0">
                    <a:latin typeface="Arial Narrow" pitchFamily="34" charset="0"/>
                    <a:cs typeface="Times New Roman" pitchFamily="18" charset="0"/>
                  </a:rPr>
                  <a:t>Планируются </a:t>
                </a:r>
                <a:r>
                  <a:rPr lang="ru-RU" sz="1600" b="1" kern="1200" dirty="0" smtClean="0">
                    <a:latin typeface="Arial Narrow" pitchFamily="34" charset="0"/>
                    <a:cs typeface="Times New Roman" pitchFamily="18" charset="0"/>
                  </a:rPr>
                  <a:t>методы обучения</a:t>
                </a:r>
              </a:p>
              <a:p>
                <a:pPr lvl="0" algn="l" defTabSz="622300">
                  <a:lnSpc>
                    <a:spcPct val="90000"/>
                  </a:lnSpc>
                  <a:spcBef>
                    <a:spcPts val="600"/>
                  </a:spcBef>
                  <a:spcAft>
                    <a:spcPct val="35000"/>
                  </a:spcAft>
                </a:pPr>
                <a:r>
                  <a:rPr lang="ru-RU" sz="1600" kern="1200" dirty="0" smtClean="0">
                    <a:latin typeface="Arial Narrow" pitchFamily="34" charset="0"/>
                    <a:cs typeface="Times New Roman" pitchFamily="18" charset="0"/>
                  </a:rPr>
                  <a:t>Составляется </a:t>
                </a:r>
                <a:r>
                  <a:rPr lang="ru-RU" sz="1600" b="1" kern="1200" dirty="0" smtClean="0">
                    <a:latin typeface="Arial Narrow" pitchFamily="34" charset="0"/>
                    <a:cs typeface="Times New Roman" pitchFamily="18" charset="0"/>
                  </a:rPr>
                  <a:t>План урока</a:t>
                </a:r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4161062" y="2945586"/>
              <a:ext cx="3845415" cy="2281600"/>
              <a:chOff x="3165889" y="2575301"/>
              <a:chExt cx="3845415" cy="1650988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3165889" y="2575301"/>
                <a:ext cx="3845415" cy="1584226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" name="Прямоугольник 9"/>
              <p:cNvSpPr/>
              <p:nvPr/>
            </p:nvSpPr>
            <p:spPr>
              <a:xfrm>
                <a:off x="3271248" y="2642063"/>
                <a:ext cx="3695289" cy="158422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0" tIns="53340" rIns="53340" bIns="53340" numCol="1" spcCol="1270" anchor="t" anchorCtr="0">
                <a:noAutofit/>
              </a:bodyPr>
              <a:lstStyle/>
              <a:p>
                <a:pPr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dirty="0" smtClean="0">
                    <a:latin typeface="Arial Narrow" pitchFamily="34" charset="0"/>
                    <a:cs typeface="Times New Roman" pitchFamily="18" charset="0"/>
                  </a:rPr>
                  <a:t>Разрабатываются:</a:t>
                </a:r>
              </a:p>
              <a:p>
                <a:pPr marL="285750" indent="-285750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Tx/>
                  <a:buChar char="-"/>
                </a:pPr>
                <a:r>
                  <a:rPr lang="ru-RU" sz="1600" b="1" dirty="0" smtClean="0">
                    <a:latin typeface="Arial Narrow" pitchFamily="34" charset="0"/>
                    <a:cs typeface="Times New Roman" pitchFamily="18" charset="0"/>
                  </a:rPr>
                  <a:t>Задания </a:t>
                </a:r>
                <a:r>
                  <a:rPr lang="ru-RU" sz="1600" dirty="0" smtClean="0">
                    <a:latin typeface="Arial Narrow" pitchFamily="34" charset="0"/>
                    <a:cs typeface="Times New Roman" pitchFamily="18" charset="0"/>
                  </a:rPr>
                  <a:t>в соответствие с критериями оценивания</a:t>
                </a:r>
              </a:p>
              <a:p>
                <a:pPr marL="285750" indent="-285750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Tx/>
                  <a:buChar char="-"/>
                </a:pPr>
                <a:r>
                  <a:rPr lang="ru-RU" sz="1600" b="1" dirty="0" smtClean="0">
                    <a:latin typeface="Arial Narrow" pitchFamily="34" charset="0"/>
                    <a:cs typeface="Times New Roman" pitchFamily="18" charset="0"/>
                  </a:rPr>
                  <a:t>Дескрипторы </a:t>
                </a:r>
                <a:r>
                  <a:rPr lang="ru-RU" sz="1600" dirty="0" smtClean="0">
                    <a:latin typeface="Arial Narrow" pitchFamily="34" charset="0"/>
                    <a:cs typeface="Times New Roman" pitchFamily="18" charset="0"/>
                  </a:rPr>
                  <a:t>к заданиям</a:t>
                </a:r>
              </a:p>
              <a:p>
                <a:pPr marL="285750" indent="-285750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Tx/>
                  <a:buChar char="-"/>
                </a:pPr>
                <a:r>
                  <a:rPr lang="ru-RU" sz="1600" dirty="0" smtClean="0">
                    <a:latin typeface="Arial Narrow" pitchFamily="34" charset="0"/>
                    <a:cs typeface="Times New Roman" pitchFamily="18" charset="0"/>
                  </a:rPr>
                  <a:t>Форма предоставления </a:t>
                </a:r>
                <a:r>
                  <a:rPr lang="ru-RU" sz="1600" b="1" dirty="0" smtClean="0">
                    <a:latin typeface="Arial Narrow" pitchFamily="34" charset="0"/>
                    <a:cs typeface="Times New Roman" pitchFamily="18" charset="0"/>
                  </a:rPr>
                  <a:t>обратной связи</a:t>
                </a:r>
              </a:p>
              <a:p>
                <a:pPr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dirty="0" smtClean="0">
                    <a:latin typeface="Arial Narrow" pitchFamily="34" charset="0"/>
                    <a:cs typeface="Times New Roman" pitchFamily="18" charset="0"/>
                  </a:rPr>
                  <a:t> </a:t>
                </a:r>
                <a:endParaRPr lang="ru-RU" sz="1600" dirty="0">
                  <a:latin typeface="Arial Narrow" pitchFamily="34" charset="0"/>
                  <a:cs typeface="Times New Roman" pitchFamily="18" charset="0"/>
                </a:endParaRPr>
              </a:p>
              <a:p>
                <a:pPr lvl="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600" kern="1200" dirty="0" smtClean="0">
                  <a:latin typeface="Arial Narrow" pitchFamily="34" charset="0"/>
                  <a:cs typeface="Times New Roman" pitchFamily="18" charset="0"/>
                </a:endParaRPr>
              </a:p>
              <a:p>
                <a:pPr lvl="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kern="1200" dirty="0" smtClean="0">
                    <a:latin typeface="Arial Narrow" pitchFamily="34" charset="0"/>
                    <a:cs typeface="Times New Roman" pitchFamily="18" charset="0"/>
                  </a:rPr>
                  <a:t> </a:t>
                </a:r>
                <a:endParaRPr lang="ru-RU" sz="1600" kern="1200" dirty="0">
                  <a:latin typeface="Arial Narrow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4" name="Группа 13"/>
            <p:cNvGrpSpPr/>
            <p:nvPr/>
          </p:nvGrpSpPr>
          <p:grpSpPr>
            <a:xfrm>
              <a:off x="8083822" y="2949411"/>
              <a:ext cx="3530849" cy="2198839"/>
              <a:chOff x="3496431" y="2572817"/>
              <a:chExt cx="3530849" cy="1591102"/>
            </a:xfrm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3496431" y="2572817"/>
                <a:ext cx="3419304" cy="1578972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Прямоугольник 15"/>
              <p:cNvSpPr/>
              <p:nvPr/>
            </p:nvSpPr>
            <p:spPr>
              <a:xfrm>
                <a:off x="3607976" y="2584947"/>
                <a:ext cx="3419304" cy="157897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0" tIns="53340" rIns="53340" bIns="53340" numCol="1" spcCol="1270" anchor="t" anchorCtr="0">
                <a:noAutofit/>
              </a:bodyPr>
              <a:lstStyle/>
              <a:p>
                <a:pPr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dirty="0">
                    <a:latin typeface="Arial Narrow" pitchFamily="34" charset="0"/>
                    <a:cs typeface="Times New Roman" pitchFamily="18" charset="0"/>
                  </a:rPr>
                  <a:t>Проводится сбор информации для своевременной </a:t>
                </a:r>
                <a:r>
                  <a:rPr lang="ru-RU" sz="1600" b="1" dirty="0">
                    <a:latin typeface="Arial Narrow" pitchFamily="34" charset="0"/>
                    <a:cs typeface="Times New Roman" pitchFamily="18" charset="0"/>
                  </a:rPr>
                  <a:t>корректировки процесса обучения</a:t>
                </a:r>
              </a:p>
              <a:p>
                <a:pPr lvl="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dirty="0" smtClean="0">
                    <a:latin typeface="Arial Narrow" pitchFamily="34" charset="0"/>
                    <a:cs typeface="Times New Roman" pitchFamily="18" charset="0"/>
                  </a:rPr>
                  <a:t>Предоставляется </a:t>
                </a:r>
                <a:r>
                  <a:rPr lang="ru-RU" sz="1600" b="1" dirty="0" smtClean="0">
                    <a:latin typeface="Arial Narrow" pitchFamily="34" charset="0"/>
                    <a:cs typeface="Times New Roman" pitchFamily="18" charset="0"/>
                  </a:rPr>
                  <a:t>обратная связь </a:t>
                </a:r>
                <a:r>
                  <a:rPr lang="ru-RU" sz="1600" dirty="0" smtClean="0">
                    <a:latin typeface="Arial Narrow" pitchFamily="34" charset="0"/>
                    <a:cs typeface="Times New Roman" pitchFamily="18" charset="0"/>
                  </a:rPr>
                  <a:t>учащимся и родителям</a:t>
                </a:r>
              </a:p>
              <a:p>
                <a:pPr lvl="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600" dirty="0">
                  <a:latin typeface="Arial Narrow" pitchFamily="34" charset="0"/>
                  <a:cs typeface="Times New Roman" pitchFamily="18" charset="0"/>
                </a:endParaRPr>
              </a:p>
              <a:p>
                <a:pPr lvl="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kern="1200" dirty="0" smtClean="0">
                    <a:latin typeface="Arial Narrow" pitchFamily="34" charset="0"/>
                    <a:cs typeface="Times New Roman" pitchFamily="18" charset="0"/>
                  </a:rPr>
                  <a:t> </a:t>
                </a:r>
                <a:endParaRPr lang="ru-RU" sz="1600" kern="1200" dirty="0">
                  <a:latin typeface="Arial Narrow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17" name="Прямоугольник 16"/>
            <p:cNvSpPr/>
            <p:nvPr/>
          </p:nvSpPr>
          <p:spPr>
            <a:xfrm>
              <a:off x="413954" y="1291771"/>
              <a:ext cx="3659901" cy="5871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latin typeface="Arial Narrow" pitchFamily="34" charset="0"/>
                  <a:cs typeface="Times New Roman" pitchFamily="18" charset="0"/>
                </a:rPr>
                <a:t>Планирование</a:t>
              </a:r>
              <a:endParaRPr lang="ru-RU" b="1" dirty="0"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148919" y="1291771"/>
              <a:ext cx="3869633" cy="5871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latin typeface="Arial Narrow" pitchFamily="34" charset="0"/>
                  <a:cs typeface="Times New Roman" pitchFamily="18" charset="0"/>
                </a:rPr>
                <a:t>Организация</a:t>
              </a:r>
              <a:endParaRPr lang="ru-RU" b="1" dirty="0"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8065649" y="1284511"/>
              <a:ext cx="3443521" cy="5871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latin typeface="Arial Narrow" pitchFamily="34" charset="0"/>
                  <a:cs typeface="Times New Roman" pitchFamily="18" charset="0"/>
                </a:rPr>
                <a:t>Проведение</a:t>
              </a:r>
              <a:endParaRPr lang="ru-RU" b="1" dirty="0">
                <a:latin typeface="Arial Narrow" pitchFamily="34" charset="0"/>
                <a:cs typeface="Times New Roman" pitchFamily="18" charset="0"/>
              </a:endParaRPr>
            </a:p>
          </p:txBody>
        </p:sp>
      </p:grpSp>
      <p:graphicFrame>
        <p:nvGraphicFramePr>
          <p:cNvPr id="21" name="Схема 20"/>
          <p:cNvGraphicFramePr/>
          <p:nvPr>
            <p:extLst/>
          </p:nvPr>
        </p:nvGraphicFramePr>
        <p:xfrm>
          <a:off x="0" y="5547619"/>
          <a:ext cx="9144000" cy="1049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0" y="5108028"/>
            <a:ext cx="9144000" cy="3153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Ключевые вопросы в практике </a:t>
            </a:r>
            <a:r>
              <a:rPr lang="ru-RU" b="1" dirty="0" err="1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формативного</a:t>
            </a: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оценивания учителя</a:t>
            </a:r>
            <a:endParaRPr lang="ru-RU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25820" y="1711151"/>
            <a:ext cx="8306059" cy="919040"/>
            <a:chOff x="434833" y="1767584"/>
            <a:chExt cx="11294946" cy="106370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34833" y="1767584"/>
              <a:ext cx="3711793" cy="10583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ru-RU" sz="1400" b="1" dirty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Учебная </a:t>
              </a:r>
              <a:r>
                <a:rPr lang="ru-RU" sz="1400" b="1" dirty="0" smtClean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программа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ru-RU" sz="1400" b="1" dirty="0" smtClean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Учебный план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223183" y="1772954"/>
              <a:ext cx="3946573" cy="10583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ru-RU" sz="1400" b="1" dirty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Руководство по </a:t>
              </a:r>
              <a:r>
                <a:rPr lang="ru-RU" sz="1400" b="1" dirty="0" err="1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критериальному</a:t>
              </a:r>
              <a:r>
                <a:rPr lang="ru-RU" sz="1400" b="1" dirty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 оцениванию</a:t>
              </a:r>
              <a:r>
                <a:rPr lang="ru-RU" sz="1400" dirty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ru-RU" sz="1400" b="1" dirty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для учителя </a:t>
              </a:r>
              <a:endParaRPr lang="ru-RU" sz="1400" b="1" dirty="0">
                <a:solidFill>
                  <a:schemeClr val="tx1"/>
                </a:solidFill>
              </a:endParaRPr>
            </a:p>
            <a:p>
              <a:pPr marL="285750" indent="-285750">
                <a:buFont typeface="Arial" pitchFamily="34" charset="0"/>
                <a:buChar char="•"/>
              </a:pPr>
              <a:r>
                <a:rPr lang="ru-RU" sz="1400" b="1" dirty="0" smtClean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Сборники заданий по </a:t>
              </a:r>
              <a:r>
                <a:rPr lang="ru-RU" sz="1400" b="1" dirty="0" err="1" smtClean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формативному</a:t>
              </a:r>
              <a:r>
                <a:rPr lang="ru-RU" sz="1400" b="1" dirty="0" smtClean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 оцениванию</a:t>
              </a: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8242489" y="1772954"/>
              <a:ext cx="3487290" cy="10583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buFont typeface="Arial" pitchFamily="34" charset="0"/>
                <a:buChar char="•"/>
              </a:pPr>
              <a:r>
                <a:rPr lang="ru-RU" sz="1400" b="1" dirty="0" smtClean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Правила </a:t>
              </a:r>
              <a:r>
                <a:rPr lang="ru-RU" sz="1400" b="1" dirty="0" err="1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критериального</a:t>
              </a:r>
              <a:r>
                <a:rPr lang="ru-RU" sz="1400" b="1" dirty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ru-RU" sz="1400" b="1" dirty="0" smtClean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оценивания</a:t>
              </a:r>
              <a:endParaRPr lang="ru-RU" sz="14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333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771" y="246981"/>
            <a:ext cx="8303249" cy="6218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Arial Narrow" pitchFamily="34" charset="0"/>
                <a:cs typeface="Times New Roman" pitchFamily="18" charset="0"/>
              </a:rPr>
              <a:t>Процесс </a:t>
            </a:r>
            <a:r>
              <a:rPr lang="ru-RU" sz="3600" b="1" dirty="0" err="1" smtClean="0">
                <a:latin typeface="Arial Narrow" pitchFamily="34" charset="0"/>
                <a:cs typeface="Times New Roman" pitchFamily="18" charset="0"/>
              </a:rPr>
              <a:t>суммативного</a:t>
            </a:r>
            <a:r>
              <a:rPr lang="ru-RU" sz="3600" b="1" dirty="0" smtClean="0">
                <a:latin typeface="Arial Narrow" pitchFamily="34" charset="0"/>
                <a:cs typeface="Times New Roman" pitchFamily="18" charset="0"/>
              </a:rPr>
              <a:t> оценивания</a:t>
            </a:r>
            <a:endParaRPr lang="ru-RU" sz="3600" b="1" dirty="0">
              <a:latin typeface="Arial Narrow" pitchFamily="34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07428" y="1059435"/>
            <a:ext cx="8489933" cy="4519434"/>
            <a:chOff x="413955" y="1032139"/>
            <a:chExt cx="11180387" cy="4519434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413955" y="1032139"/>
              <a:ext cx="11180387" cy="4519434"/>
              <a:chOff x="413955" y="1133737"/>
              <a:chExt cx="11180387" cy="4519434"/>
            </a:xfrm>
          </p:grpSpPr>
          <p:grpSp>
            <p:nvGrpSpPr>
              <p:cNvPr id="5" name="Группа 4"/>
              <p:cNvGrpSpPr/>
              <p:nvPr/>
            </p:nvGrpSpPr>
            <p:grpSpPr>
              <a:xfrm>
                <a:off x="413955" y="3249362"/>
                <a:ext cx="4090885" cy="2166721"/>
                <a:chOff x="160552" y="2578826"/>
                <a:chExt cx="3425828" cy="2075282"/>
              </a:xfrm>
            </p:grpSpPr>
            <p:sp>
              <p:nvSpPr>
                <p:cNvPr id="6" name="Прямоугольник 5"/>
                <p:cNvSpPr/>
                <p:nvPr/>
              </p:nvSpPr>
              <p:spPr>
                <a:xfrm>
                  <a:off x="160552" y="2578826"/>
                  <a:ext cx="3419304" cy="19538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7" name="Прямоугольник 6"/>
                <p:cNvSpPr/>
                <p:nvPr/>
              </p:nvSpPr>
              <p:spPr>
                <a:xfrm>
                  <a:off x="167076" y="2635433"/>
                  <a:ext cx="3419304" cy="201867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53340" tIns="53340" rIns="53340" bIns="53340" numCol="1" spcCol="1270" anchor="t" anchorCtr="0">
                  <a:noAutofit/>
                </a:bodyPr>
                <a:lstStyle/>
                <a:p>
                  <a:pPr lvl="0" algn="l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600" kern="1200" dirty="0" smtClean="0">
                      <a:latin typeface="Arial Narrow" pitchFamily="34" charset="0"/>
                      <a:cs typeface="Times New Roman" pitchFamily="18" charset="0"/>
                    </a:rPr>
                    <a:t>Определяется</a:t>
                  </a:r>
                  <a:r>
                    <a:rPr lang="ru-RU" sz="1600" b="1" kern="1200" dirty="0" smtClean="0">
                      <a:latin typeface="Arial Narrow" pitchFamily="34" charset="0"/>
                      <a:cs typeface="Times New Roman" pitchFamily="18" charset="0"/>
                    </a:rPr>
                    <a:t> количество процедур оценивания </a:t>
                  </a:r>
                  <a:r>
                    <a:rPr lang="ru-RU" sz="1600" kern="1200" dirty="0" smtClean="0">
                      <a:latin typeface="Arial Narrow" pitchFamily="34" charset="0"/>
                      <a:cs typeface="Times New Roman" pitchFamily="18" charset="0"/>
                    </a:rPr>
                    <a:t>согласно учебной программе по предметам и классам:</a:t>
                  </a:r>
                  <a:endParaRPr lang="ru-RU" sz="1600" kern="1200" dirty="0">
                    <a:latin typeface="Arial Narrow" pitchFamily="34" charset="0"/>
                    <a:cs typeface="Times New Roman" pitchFamily="18" charset="0"/>
                  </a:endParaRPr>
                </a:p>
                <a:p>
                  <a:pPr lvl="0" algn="l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600" kern="1200" dirty="0" smtClean="0">
                      <a:latin typeface="Arial Narrow" pitchFamily="34" charset="0"/>
                      <a:cs typeface="Times New Roman" pitchFamily="18" charset="0"/>
                    </a:rPr>
                    <a:t>1. Естественно-научные и языковые предметы - разделы;</a:t>
                  </a:r>
                </a:p>
                <a:p>
                  <a:pPr lvl="0" algn="l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600" kern="1200" dirty="0" smtClean="0">
                      <a:latin typeface="Arial Narrow" pitchFamily="34" charset="0"/>
                      <a:cs typeface="Times New Roman" pitchFamily="18" charset="0"/>
                    </a:rPr>
                    <a:t>2. Социально-гуманитарные предметы - сквозные темы.</a:t>
                  </a:r>
                </a:p>
                <a:p>
                  <a:pPr lvl="0" algn="l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ru-RU" sz="1600" kern="1200" dirty="0" smtClean="0">
                    <a:latin typeface="Arial Narrow" pitchFamily="34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8" name="Группа 7"/>
              <p:cNvGrpSpPr/>
              <p:nvPr/>
            </p:nvGrpSpPr>
            <p:grpSpPr>
              <a:xfrm>
                <a:off x="4575030" y="3249364"/>
                <a:ext cx="3427094" cy="2403807"/>
                <a:chOff x="3579857" y="2795133"/>
                <a:chExt cx="3427094" cy="1739422"/>
              </a:xfrm>
            </p:grpSpPr>
            <p:sp>
              <p:nvSpPr>
                <p:cNvPr id="9" name="Прямоугольник 8"/>
                <p:cNvSpPr/>
                <p:nvPr/>
              </p:nvSpPr>
              <p:spPr>
                <a:xfrm>
                  <a:off x="3579857" y="2795133"/>
                  <a:ext cx="3419304" cy="147608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0" name="Прямоугольник 9"/>
                <p:cNvSpPr/>
                <p:nvPr/>
              </p:nvSpPr>
              <p:spPr>
                <a:xfrm>
                  <a:off x="3587647" y="2837911"/>
                  <a:ext cx="3419304" cy="169664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53340" tIns="53340" rIns="53340" bIns="53340" numCol="1" spcCol="1270" anchor="t" anchorCtr="0">
                  <a:noAutofit/>
                </a:bodyPr>
                <a:lstStyle/>
                <a:p>
                  <a:pPr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600" dirty="0" smtClean="0">
                      <a:latin typeface="Arial Narrow" pitchFamily="34" charset="0"/>
                      <a:cs typeface="Times New Roman" pitchFamily="18" charset="0"/>
                    </a:rPr>
                    <a:t>Разрабатываются</a:t>
                  </a:r>
                  <a:r>
                    <a:rPr lang="ru-RU" sz="1600" b="1" dirty="0" smtClean="0">
                      <a:latin typeface="Arial Narrow" pitchFamily="34" charset="0"/>
                      <a:cs typeface="Times New Roman" pitchFamily="18" charset="0"/>
                    </a:rPr>
                    <a:t> </a:t>
                  </a:r>
                  <a:r>
                    <a:rPr lang="ru-RU" sz="1600" b="1" dirty="0">
                      <a:latin typeface="Arial Narrow" pitchFamily="34" charset="0"/>
                      <a:cs typeface="Times New Roman" pitchFamily="18" charset="0"/>
                    </a:rPr>
                    <a:t>задания </a:t>
                  </a:r>
                  <a:r>
                    <a:rPr lang="ru-RU" sz="1600" dirty="0">
                      <a:latin typeface="Arial Narrow" pitchFamily="34" charset="0"/>
                      <a:cs typeface="Times New Roman" pitchFamily="18" charset="0"/>
                    </a:rPr>
                    <a:t>в разрезе критериев </a:t>
                  </a:r>
                  <a:r>
                    <a:rPr lang="ru-RU" sz="1600" dirty="0" smtClean="0">
                      <a:latin typeface="Arial Narrow" pitchFamily="34" charset="0"/>
                      <a:cs typeface="Times New Roman" pitchFamily="18" charset="0"/>
                    </a:rPr>
                    <a:t>оценивания.</a:t>
                  </a:r>
                </a:p>
                <a:p>
                  <a:pPr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600" dirty="0" smtClean="0">
                      <a:latin typeface="Arial Narrow" pitchFamily="34" charset="0"/>
                      <a:cs typeface="Times New Roman" pitchFamily="18" charset="0"/>
                    </a:rPr>
                    <a:t>Составляются </a:t>
                  </a:r>
                  <a:r>
                    <a:rPr lang="ru-RU" sz="1600" b="1" dirty="0" smtClean="0">
                      <a:latin typeface="Arial Narrow" pitchFamily="34" charset="0"/>
                      <a:cs typeface="Times New Roman" pitchFamily="18" charset="0"/>
                    </a:rPr>
                    <a:t>дескрипторы и баллы</a:t>
                  </a:r>
                  <a:r>
                    <a:rPr lang="ru-RU" sz="1600" dirty="0" smtClean="0">
                      <a:latin typeface="Arial Narrow" pitchFamily="34" charset="0"/>
                      <a:cs typeface="Times New Roman" pitchFamily="18" charset="0"/>
                    </a:rPr>
                    <a:t> по </a:t>
                  </a:r>
                  <a:r>
                    <a:rPr lang="ru-RU" sz="1600" dirty="0" err="1" smtClean="0">
                      <a:latin typeface="Arial Narrow" pitchFamily="34" charset="0"/>
                      <a:cs typeface="Times New Roman" pitchFamily="18" charset="0"/>
                    </a:rPr>
                    <a:t>суммативному</a:t>
                  </a:r>
                  <a:r>
                    <a:rPr lang="ru-RU" sz="1600" dirty="0" smtClean="0">
                      <a:latin typeface="Arial Narrow" pitchFamily="34" charset="0"/>
                      <a:cs typeface="Times New Roman" pitchFamily="18" charset="0"/>
                    </a:rPr>
                    <a:t> оцениванию за раздел/сквозные темы, четверти </a:t>
                  </a:r>
                  <a:endParaRPr lang="ru-RU" sz="1600" dirty="0">
                    <a:latin typeface="Arial Narrow" pitchFamily="34" charset="0"/>
                    <a:cs typeface="Times New Roman" pitchFamily="18" charset="0"/>
                  </a:endParaRPr>
                </a:p>
                <a:p>
                  <a:pPr lvl="0" algn="l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ru-RU" sz="1600" kern="1200" dirty="0" smtClean="0">
                    <a:latin typeface="Arial Narrow" pitchFamily="34" charset="0"/>
                    <a:cs typeface="Times New Roman" pitchFamily="18" charset="0"/>
                  </a:endParaRPr>
                </a:p>
                <a:p>
                  <a:pPr lvl="0" algn="l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600" kern="1200" dirty="0" smtClean="0">
                      <a:latin typeface="Arial Narrow" pitchFamily="34" charset="0"/>
                      <a:cs typeface="Times New Roman" pitchFamily="18" charset="0"/>
                    </a:rPr>
                    <a:t> </a:t>
                  </a:r>
                  <a:endParaRPr lang="ru-RU" sz="1600" kern="1200" dirty="0">
                    <a:latin typeface="Arial Narrow" pitchFamily="34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4" name="Группа 13"/>
              <p:cNvGrpSpPr/>
              <p:nvPr/>
            </p:nvGrpSpPr>
            <p:grpSpPr>
              <a:xfrm>
                <a:off x="8065650" y="3256627"/>
                <a:ext cx="3528692" cy="2091737"/>
                <a:chOff x="3478259" y="2795133"/>
                <a:chExt cx="3528692" cy="1513603"/>
              </a:xfrm>
            </p:grpSpPr>
            <p:sp>
              <p:nvSpPr>
                <p:cNvPr id="15" name="Прямоугольник 14"/>
                <p:cNvSpPr/>
                <p:nvPr/>
              </p:nvSpPr>
              <p:spPr>
                <a:xfrm>
                  <a:off x="3478259" y="2795133"/>
                  <a:ext cx="3419304" cy="147083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6" name="Прямоугольник 15"/>
                <p:cNvSpPr/>
                <p:nvPr/>
              </p:nvSpPr>
              <p:spPr>
                <a:xfrm>
                  <a:off x="3587647" y="2837901"/>
                  <a:ext cx="3419304" cy="147083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53340" tIns="53340" rIns="53340" bIns="53340" numCol="1" spcCol="1270" anchor="t" anchorCtr="0">
                  <a:noAutofit/>
                </a:bodyPr>
                <a:lstStyle/>
                <a:p>
                  <a:pPr lvl="0" algn="l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600" dirty="0" smtClean="0">
                      <a:latin typeface="Arial Narrow" pitchFamily="34" charset="0"/>
                      <a:cs typeface="Times New Roman" pitchFamily="18" charset="0"/>
                    </a:rPr>
                    <a:t>Проводится :</a:t>
                  </a:r>
                </a:p>
                <a:p>
                  <a:pPr marL="285750" lvl="0" indent="-285750" algn="l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FontTx/>
                    <a:buChar char="-"/>
                  </a:pPr>
                  <a:r>
                    <a:rPr lang="ru-RU" sz="1600" dirty="0" err="1" smtClean="0">
                      <a:latin typeface="Arial Narrow" pitchFamily="34" charset="0"/>
                      <a:cs typeface="Times New Roman" pitchFamily="18" charset="0"/>
                    </a:rPr>
                    <a:t>Суммативное</a:t>
                  </a:r>
                  <a:r>
                    <a:rPr lang="ru-RU" sz="1600" dirty="0" smtClean="0">
                      <a:latin typeface="Arial Narrow" pitchFamily="34" charset="0"/>
                      <a:cs typeface="Times New Roman" pitchFamily="18" charset="0"/>
                    </a:rPr>
                    <a:t> оценивание за раздел/сквозную тему (учитель)</a:t>
                  </a:r>
                </a:p>
                <a:p>
                  <a:pPr marL="285750" lvl="0" indent="-285750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FontTx/>
                    <a:buChar char="-"/>
                  </a:pPr>
                  <a:r>
                    <a:rPr lang="ru-RU" sz="1600" dirty="0" err="1" smtClean="0">
                      <a:latin typeface="Arial Narrow" pitchFamily="34" charset="0"/>
                      <a:cs typeface="Times New Roman" pitchFamily="18" charset="0"/>
                    </a:rPr>
                    <a:t>Суммативное</a:t>
                  </a:r>
                  <a:r>
                    <a:rPr lang="ru-RU" sz="1600" dirty="0" smtClean="0">
                      <a:latin typeface="Arial Narrow" pitchFamily="34" charset="0"/>
                      <a:cs typeface="Times New Roman" pitchFamily="18" charset="0"/>
                    </a:rPr>
                    <a:t> </a:t>
                  </a:r>
                  <a:r>
                    <a:rPr lang="ru-RU" sz="1600" dirty="0">
                      <a:latin typeface="Arial Narrow" pitchFamily="34" charset="0"/>
                      <a:cs typeface="Times New Roman" pitchFamily="18" charset="0"/>
                    </a:rPr>
                    <a:t>оценивание за </a:t>
                  </a:r>
                  <a:r>
                    <a:rPr lang="ru-RU" sz="1600" dirty="0" smtClean="0">
                      <a:latin typeface="Arial Narrow" pitchFamily="34" charset="0"/>
                      <a:cs typeface="Times New Roman" pitchFamily="18" charset="0"/>
                    </a:rPr>
                    <a:t>четверть (учитель</a:t>
                  </a:r>
                  <a:r>
                    <a:rPr lang="ru-RU" sz="1600" dirty="0">
                      <a:latin typeface="Arial Narrow" pitchFamily="34" charset="0"/>
                      <a:cs typeface="Times New Roman" pitchFamily="18" charset="0"/>
                    </a:rPr>
                    <a:t>)</a:t>
                  </a:r>
                  <a:endParaRPr lang="ru-RU" sz="1600" dirty="0" smtClean="0">
                    <a:latin typeface="Arial Narrow" pitchFamily="34" charset="0"/>
                    <a:cs typeface="Times New Roman" pitchFamily="18" charset="0"/>
                  </a:endParaRPr>
                </a:p>
                <a:p>
                  <a:pPr marL="285750" lvl="0" indent="-285750" algn="l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FontTx/>
                    <a:buChar char="-"/>
                  </a:pPr>
                  <a:r>
                    <a:rPr lang="ru-RU" sz="1600" dirty="0" err="1" smtClean="0">
                      <a:latin typeface="Arial Narrow" pitchFamily="34" charset="0"/>
                      <a:cs typeface="Times New Roman" pitchFamily="18" charset="0"/>
                    </a:rPr>
                    <a:t>Суммативное</a:t>
                  </a:r>
                  <a:r>
                    <a:rPr lang="ru-RU" sz="1600" dirty="0" smtClean="0">
                      <a:latin typeface="Arial Narrow" pitchFamily="34" charset="0"/>
                      <a:cs typeface="Times New Roman" pitchFamily="18" charset="0"/>
                    </a:rPr>
                    <a:t> оценивание за уровни образования (НЦТ)</a:t>
                  </a:r>
                </a:p>
                <a:p>
                  <a:pPr lvl="0" algn="l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ru-RU" sz="1600" b="1" dirty="0" smtClean="0">
                    <a:latin typeface="Arial Narrow" pitchFamily="34" charset="0"/>
                    <a:cs typeface="Times New Roman" pitchFamily="18" charset="0"/>
                  </a:endParaRPr>
                </a:p>
                <a:p>
                  <a:pPr lvl="0" algn="l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ru-RU" sz="1600" kern="1200" dirty="0" smtClean="0">
                    <a:latin typeface="Arial Narrow" pitchFamily="34" charset="0"/>
                    <a:cs typeface="Times New Roman" pitchFamily="18" charset="0"/>
                  </a:endParaRPr>
                </a:p>
                <a:p>
                  <a:pPr lvl="0" algn="l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600" kern="1200" dirty="0" smtClean="0">
                      <a:latin typeface="Arial Narrow" pitchFamily="34" charset="0"/>
                      <a:cs typeface="Times New Roman" pitchFamily="18" charset="0"/>
                    </a:rPr>
                    <a:t> </a:t>
                  </a:r>
                  <a:endParaRPr lang="ru-RU" sz="1600" kern="1200" dirty="0">
                    <a:latin typeface="Arial Narrow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7" name="Прямоугольник 16"/>
              <p:cNvSpPr/>
              <p:nvPr/>
            </p:nvSpPr>
            <p:spPr>
              <a:xfrm>
                <a:off x="413955" y="1140997"/>
                <a:ext cx="4083094" cy="4010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latin typeface="Arial Narrow" pitchFamily="34" charset="0"/>
                    <a:cs typeface="Times New Roman" pitchFamily="18" charset="0"/>
                  </a:rPr>
                  <a:t>Планирование</a:t>
                </a:r>
                <a:endParaRPr lang="ru-RU" b="1" dirty="0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4575030" y="1140997"/>
                <a:ext cx="3419304" cy="4010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latin typeface="Arial Narrow" pitchFamily="34" charset="0"/>
                    <a:cs typeface="Times New Roman" pitchFamily="18" charset="0"/>
                  </a:rPr>
                  <a:t>Организация</a:t>
                </a:r>
                <a:endParaRPr lang="ru-RU" b="1" dirty="0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8065650" y="1133737"/>
                <a:ext cx="3419304" cy="4010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latin typeface="Arial Narrow" pitchFamily="34" charset="0"/>
                    <a:cs typeface="Times New Roman" pitchFamily="18" charset="0"/>
                  </a:rPr>
                  <a:t>Проведение</a:t>
                </a:r>
                <a:endParaRPr lang="ru-RU" b="1" dirty="0">
                  <a:latin typeface="Arial Narrow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413955" y="1481347"/>
              <a:ext cx="11070999" cy="1638093"/>
              <a:chOff x="413955" y="2194353"/>
              <a:chExt cx="11291125" cy="1412153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413955" y="2197865"/>
                <a:ext cx="4164279" cy="140864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285750" lvl="0" indent="-285750" defTabSz="622300">
                  <a:buFont typeface="Arial" pitchFamily="34" charset="0"/>
                  <a:buChar char="•"/>
                </a:pPr>
                <a:r>
                  <a:rPr lang="ru-RU" sz="1400" b="1" dirty="0" smtClean="0">
                    <a:solidFill>
                      <a:schemeClr val="tx1"/>
                    </a:solidFill>
                    <a:latin typeface="Arial Narrow" pitchFamily="34" charset="0"/>
                    <a:cs typeface="Times New Roman" pitchFamily="18" charset="0"/>
                  </a:rPr>
                  <a:t>Учебная программа </a:t>
                </a:r>
              </a:p>
              <a:p>
                <a:pPr marL="285750" lvl="0" indent="-285750" defTabSz="622300">
                  <a:buFont typeface="Arial" pitchFamily="34" charset="0"/>
                  <a:buChar char="•"/>
                </a:pPr>
                <a:r>
                  <a:rPr lang="ru-RU" sz="1400" b="1" dirty="0" smtClean="0">
                    <a:solidFill>
                      <a:schemeClr val="tx1"/>
                    </a:solidFill>
                    <a:latin typeface="Arial Narrow" pitchFamily="34" charset="0"/>
                    <a:cs typeface="Times New Roman" pitchFamily="18" charset="0"/>
                  </a:rPr>
                  <a:t>Учебный план</a:t>
                </a:r>
              </a:p>
              <a:p>
                <a:pPr marL="285750" lvl="0" indent="-285750" defTabSz="622300">
                  <a:buFont typeface="Arial" pitchFamily="34" charset="0"/>
                  <a:buChar char="•"/>
                </a:pPr>
                <a:r>
                  <a:rPr lang="ru-RU" sz="1400" b="1" dirty="0" smtClean="0">
                    <a:solidFill>
                      <a:schemeClr val="tx1"/>
                    </a:solidFill>
                    <a:latin typeface="Arial Narrow" pitchFamily="34" charset="0"/>
                    <a:cs typeface="Times New Roman" pitchFamily="18" charset="0"/>
                  </a:rPr>
                  <a:t>План </a:t>
                </a:r>
                <a:r>
                  <a:rPr lang="ru-RU" sz="1400" b="1" dirty="0">
                    <a:solidFill>
                      <a:schemeClr val="tx1"/>
                    </a:solidFill>
                    <a:latin typeface="Arial Narrow" pitchFamily="34" charset="0"/>
                    <a:cs typeface="Times New Roman" pitchFamily="18" charset="0"/>
                  </a:rPr>
                  <a:t>оценивания на учебный год </a:t>
                </a:r>
                <a:r>
                  <a:rPr lang="ru-RU" sz="1400" dirty="0">
                    <a:solidFill>
                      <a:schemeClr val="tx1"/>
                    </a:solidFill>
                    <a:latin typeface="Arial Narrow" pitchFamily="34" charset="0"/>
                    <a:cs typeface="Times New Roman" pitchFamily="18" charset="0"/>
                  </a:rPr>
                  <a:t>с указанием периодов, методов, контрольных заданий по всем видам </a:t>
                </a:r>
                <a:r>
                  <a:rPr lang="ru-RU" sz="1400" dirty="0" err="1">
                    <a:solidFill>
                      <a:schemeClr val="tx1"/>
                    </a:solidFill>
                    <a:latin typeface="Arial Narrow" pitchFamily="34" charset="0"/>
                    <a:cs typeface="Times New Roman" pitchFamily="18" charset="0"/>
                  </a:rPr>
                  <a:t>суммативных</a:t>
                </a:r>
                <a:r>
                  <a:rPr lang="ru-RU" sz="1400" dirty="0">
                    <a:solidFill>
                      <a:schemeClr val="tx1"/>
                    </a:solidFill>
                    <a:latin typeface="Arial Narrow" pitchFamily="34" charset="0"/>
                    <a:cs typeface="Times New Roman" pitchFamily="18" charset="0"/>
                  </a:rPr>
                  <a:t> </a:t>
                </a:r>
                <a:r>
                  <a:rPr lang="ru-RU" sz="1400" dirty="0" err="1">
                    <a:solidFill>
                      <a:schemeClr val="tx1"/>
                    </a:solidFill>
                    <a:latin typeface="Arial Narrow" pitchFamily="34" charset="0"/>
                    <a:cs typeface="Times New Roman" pitchFamily="18" charset="0"/>
                  </a:rPr>
                  <a:t>оцениваний</a:t>
                </a:r>
                <a:r>
                  <a:rPr lang="ru-RU" sz="1400" dirty="0">
                    <a:solidFill>
                      <a:schemeClr val="tx1"/>
                    </a:solidFill>
                    <a:latin typeface="Arial Narrow" pitchFamily="34" charset="0"/>
                    <a:cs typeface="Times New Roman" pitchFamily="18" charset="0"/>
                  </a:rPr>
                  <a:t>, разработанный методическим объединением и утвержденный Педагогическим советом школы.</a:t>
                </a: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4657765" y="2194353"/>
                <a:ext cx="3487289" cy="141215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ru-RU" sz="1400" b="1" dirty="0">
                    <a:solidFill>
                      <a:schemeClr val="tx1"/>
                    </a:solidFill>
                    <a:latin typeface="Arial Narrow" pitchFamily="34" charset="0"/>
                    <a:cs typeface="Times New Roman" pitchFamily="18" charset="0"/>
                  </a:rPr>
                  <a:t>Руководство по </a:t>
                </a:r>
                <a:r>
                  <a:rPr lang="ru-RU" sz="1400" b="1" dirty="0" err="1">
                    <a:solidFill>
                      <a:schemeClr val="tx1"/>
                    </a:solidFill>
                    <a:latin typeface="Arial Narrow" pitchFamily="34" charset="0"/>
                    <a:cs typeface="Times New Roman" pitchFamily="18" charset="0"/>
                  </a:rPr>
                  <a:t>критериальному</a:t>
                </a:r>
                <a:r>
                  <a:rPr lang="ru-RU" sz="1400" b="1" dirty="0">
                    <a:solidFill>
                      <a:schemeClr val="tx1"/>
                    </a:solidFill>
                    <a:latin typeface="Arial Narrow" pitchFamily="34" charset="0"/>
                    <a:cs typeface="Times New Roman" pitchFamily="18" charset="0"/>
                  </a:rPr>
                  <a:t> оцениванию</a:t>
                </a:r>
                <a:r>
                  <a:rPr lang="ru-RU" sz="1400" dirty="0">
                    <a:solidFill>
                      <a:schemeClr val="tx1"/>
                    </a:solidFill>
                    <a:latin typeface="Arial Narrow" pitchFamily="34" charset="0"/>
                    <a:cs typeface="Times New Roman" pitchFamily="18" charset="0"/>
                  </a:rPr>
                  <a:t> </a:t>
                </a:r>
                <a:r>
                  <a:rPr lang="ru-RU" sz="1400" b="1" dirty="0">
                    <a:solidFill>
                      <a:schemeClr val="tx1"/>
                    </a:solidFill>
                    <a:latin typeface="Arial Narrow" pitchFamily="34" charset="0"/>
                    <a:cs typeface="Times New Roman" pitchFamily="18" charset="0"/>
                  </a:rPr>
                  <a:t>для учителя </a:t>
                </a:r>
                <a:endParaRPr lang="ru-RU" sz="1400" b="1" dirty="0">
                  <a:solidFill>
                    <a:schemeClr val="tx1"/>
                  </a:solidFill>
                  <a:latin typeface="Arial Narrow" pitchFamily="34" charset="0"/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ru-RU" sz="1400" b="1" dirty="0" smtClean="0">
                    <a:solidFill>
                      <a:schemeClr val="tx1"/>
                    </a:solidFill>
                    <a:latin typeface="Arial Narrow" pitchFamily="34" charset="0"/>
                    <a:cs typeface="Times New Roman" pitchFamily="18" charset="0"/>
                  </a:rPr>
                  <a:t>Методические </a:t>
                </a:r>
                <a:r>
                  <a:rPr lang="ru-RU" sz="1400" b="1" dirty="0">
                    <a:solidFill>
                      <a:schemeClr val="tx1"/>
                    </a:solidFill>
                    <a:latin typeface="Arial Narrow" pitchFamily="34" charset="0"/>
                    <a:cs typeface="Times New Roman" pitchFamily="18" charset="0"/>
                  </a:rPr>
                  <a:t>рекомендации по </a:t>
                </a:r>
                <a:r>
                  <a:rPr lang="ru-RU" sz="1400" b="1" dirty="0" err="1" smtClean="0">
                    <a:solidFill>
                      <a:schemeClr val="tx1"/>
                    </a:solidFill>
                    <a:latin typeface="Arial Narrow" pitchFamily="34" charset="0"/>
                    <a:cs typeface="Times New Roman" pitchFamily="18" charset="0"/>
                  </a:rPr>
                  <a:t>суммативному</a:t>
                </a:r>
                <a:r>
                  <a:rPr lang="ru-RU" sz="1400" b="1" dirty="0" smtClean="0">
                    <a:solidFill>
                      <a:schemeClr val="tx1"/>
                    </a:solidFill>
                    <a:latin typeface="Arial Narrow" pitchFamily="34" charset="0"/>
                    <a:cs typeface="Times New Roman" pitchFamily="18" charset="0"/>
                  </a:rPr>
                  <a:t> оцениванию</a:t>
                </a:r>
                <a:endParaRPr lang="ru-RU" sz="1400" b="1" dirty="0">
                  <a:solidFill>
                    <a:schemeClr val="tx1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8217790" y="2208952"/>
                <a:ext cx="3487290" cy="139755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285750" lvl="0" indent="-285750">
                  <a:buFont typeface="Arial" pitchFamily="34" charset="0"/>
                  <a:buChar char="•"/>
                </a:pPr>
                <a:r>
                  <a:rPr lang="ru-RU" sz="1400" b="1" dirty="0" smtClean="0">
                    <a:solidFill>
                      <a:schemeClr val="tx1"/>
                    </a:solidFill>
                    <a:latin typeface="Arial Narrow" pitchFamily="34" charset="0"/>
                    <a:cs typeface="Times New Roman" pitchFamily="18" charset="0"/>
                  </a:rPr>
                  <a:t>Правила </a:t>
                </a:r>
                <a:r>
                  <a:rPr lang="ru-RU" sz="1400" b="1" dirty="0" err="1">
                    <a:solidFill>
                      <a:schemeClr val="tx1"/>
                    </a:solidFill>
                    <a:latin typeface="Arial Narrow" pitchFamily="34" charset="0"/>
                    <a:cs typeface="Times New Roman" pitchFamily="18" charset="0"/>
                  </a:rPr>
                  <a:t>критериального</a:t>
                </a:r>
                <a:r>
                  <a:rPr lang="ru-RU" sz="1400" b="1" dirty="0">
                    <a:solidFill>
                      <a:schemeClr val="tx1"/>
                    </a:solidFill>
                    <a:latin typeface="Arial Narrow" pitchFamily="34" charset="0"/>
                    <a:cs typeface="Times New Roman" pitchFamily="18" charset="0"/>
                  </a:rPr>
                  <a:t> </a:t>
                </a:r>
                <a:r>
                  <a:rPr lang="ru-RU" sz="1400" b="1" dirty="0" smtClean="0">
                    <a:solidFill>
                      <a:schemeClr val="tx1"/>
                    </a:solidFill>
                    <a:latin typeface="Arial Narrow" pitchFamily="34" charset="0"/>
                    <a:cs typeface="Times New Roman" pitchFamily="18" charset="0"/>
                  </a:rPr>
                  <a:t>оценивания</a:t>
                </a:r>
                <a:endParaRPr lang="ru-RU" sz="1400" dirty="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265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Объект 20"/>
          <p:cNvGraphicFramePr>
            <a:graphicFrameLocks noGrp="1"/>
          </p:cNvGraphicFramePr>
          <p:nvPr>
            <p:ph idx="1"/>
            <p:extLst/>
          </p:nvPr>
        </p:nvGraphicFramePr>
        <p:xfrm>
          <a:off x="1226638" y="1968428"/>
          <a:ext cx="6639728" cy="2828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581637" y="260651"/>
            <a:ext cx="60978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АЛГОРИТМ РАЗРАБОТКИ ЗАДАНИЙ ДЛЯ СУММАТИВНОГО ОЦЕНИВАНИЯ ЗА РАЗДЕЛ/СКВОЗНУЮ ТЕМУ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50E4-7867-45A6-94BB-B30865F9216B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197" r="4042"/>
          <a:stretch/>
        </p:blipFill>
        <p:spPr bwMode="auto">
          <a:xfrm>
            <a:off x="6354200" y="4870896"/>
            <a:ext cx="1388515" cy="1822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100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581637" y="260654"/>
            <a:ext cx="60978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ПОДГОТОВКИ ЗАДАНИЯ ДЛЯ СУММАТИВНОГО ОЦЕНИВАНИЯ ПО РАЗДЕЛУ/ОБЩЕЙ ТЕМЕ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50E4-7867-45A6-94BB-B30865F9216B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5" y="1694501"/>
            <a:ext cx="6293581" cy="341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62" y="3749609"/>
            <a:ext cx="2641476" cy="19328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18557" y="2328331"/>
            <a:ext cx="1084684" cy="2624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37114" y="2355591"/>
            <a:ext cx="1196651" cy="2861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обучения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67637" y="2328331"/>
            <a:ext cx="1084684" cy="51750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66411" y="1996751"/>
            <a:ext cx="1084684" cy="80750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навыков мышления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8736" y="3389973"/>
            <a:ext cx="1084684" cy="4858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Уровневые задания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88736" y="4462706"/>
            <a:ext cx="1187522" cy="5066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Дескрипторы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баллы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28488" y="4453530"/>
            <a:ext cx="1084684" cy="2624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Рубрики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33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9314" y="144016"/>
            <a:ext cx="6400800" cy="1196752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Arial Narrow" panose="020B0606020202030204" pitchFamily="34" charset="0"/>
              </a:rPr>
              <a:t>СУММАТИВНОЕ ОЦЕНИВАНИЕ ЗА РАЗДЕЛ/СКВОЗНУЮ ТЕМУ 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>
                <a:latin typeface="Arial Narrow" panose="020B0606020202030204" pitchFamily="34" charset="0"/>
              </a:rPr>
              <a:t>Задания для </a:t>
            </a:r>
            <a:r>
              <a:rPr lang="ru-RU" sz="2400" dirty="0" err="1">
                <a:latin typeface="Arial Narrow" panose="020B0606020202030204" pitchFamily="34" charset="0"/>
              </a:rPr>
              <a:t>суммативного</a:t>
            </a:r>
            <a:r>
              <a:rPr lang="ru-RU" sz="2400" dirty="0">
                <a:latin typeface="Arial Narrow" panose="020B0606020202030204" pitchFamily="34" charset="0"/>
              </a:rPr>
              <a:t> оценивания за раздел/сквозную тему разрабатываются  в соответствии с целями обучения раздела и критериями оценивания.</a:t>
            </a:r>
            <a:endParaRPr lang="ru-RU" sz="24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lvl="0"/>
            <a:endParaRPr lang="ru-RU" sz="2400" dirty="0">
              <a:latin typeface="Arial Narrow" panose="020B0606020202030204" pitchFamily="34" charset="0"/>
            </a:endParaRPr>
          </a:p>
          <a:p>
            <a:pPr lvl="0"/>
            <a:r>
              <a:rPr lang="ru-RU" sz="2400" dirty="0">
                <a:latin typeface="Arial Narrow" panose="020B0606020202030204" pitchFamily="34" charset="0"/>
              </a:rPr>
              <a:t>Методические объединения  школ разрабатывают и утверждают план </a:t>
            </a:r>
            <a:r>
              <a:rPr lang="ru-RU" sz="2400" dirty="0" err="1">
                <a:latin typeface="Arial Narrow" panose="020B0606020202030204" pitchFamily="34" charset="0"/>
              </a:rPr>
              <a:t>суммативного</a:t>
            </a:r>
            <a:r>
              <a:rPr lang="ru-RU" sz="2400" dirty="0">
                <a:latin typeface="Arial Narrow" panose="020B0606020202030204" pitchFamily="34" charset="0"/>
              </a:rPr>
              <a:t> оценивания на учебный год.</a:t>
            </a:r>
          </a:p>
          <a:p>
            <a:pPr lvl="0"/>
            <a:endParaRPr lang="ru-RU" sz="2400" dirty="0">
              <a:latin typeface="Arial Narrow" panose="020B0606020202030204" pitchFamily="34" charset="0"/>
            </a:endParaRPr>
          </a:p>
          <a:p>
            <a:pPr lvl="0"/>
            <a:r>
              <a:rPr lang="ru-RU" sz="2400" dirty="0">
                <a:latin typeface="Arial Narrow" panose="020B0606020202030204" pitchFamily="34" charset="0"/>
              </a:rPr>
              <a:t>Методические рекомендации с образцами заданий по каждому предмету для проведения оценивания будут разработаны ЦПИ и НАО.</a:t>
            </a:r>
          </a:p>
          <a:p>
            <a:pPr lvl="0"/>
            <a:endParaRPr lang="ru-RU" dirty="0">
              <a:latin typeface="Arial Narrow" panose="020B0606020202030204" pitchFamily="34" charset="0"/>
            </a:endParaRPr>
          </a:p>
          <a:p>
            <a:pPr lvl="0"/>
            <a:endParaRPr lang="ru-RU" sz="2400" dirty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50E4-7867-45A6-94BB-B30865F9216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2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752696"/>
              </p:ext>
            </p:extLst>
          </p:nvPr>
        </p:nvGraphicFramePr>
        <p:xfrm>
          <a:off x="539552" y="188640"/>
          <a:ext cx="8064896" cy="6669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Документ" r:id="rId4" imgW="6833111" imgH="9830273" progId="Word.Document.12">
                  <p:embed/>
                </p:oleObj>
              </mc:Choice>
              <mc:Fallback>
                <p:oleObj name="Документ" r:id="rId4" imgW="6833111" imgH="983027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88640"/>
                        <a:ext cx="8064896" cy="6669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5619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 результате  внедрения  системы КО отмечаются следующие положительные изменения: создание комфортной атмосферы на уроке; повышение активности учеников; готовность к восприятию новых форм работы; сотрудничество учеников и учителей; выработка навыков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самооценивания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взаимооценивания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вовлечение в процесс обучения учеников с различной мотивацией к обучению; умение рефлексировать.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Критериальная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система оценивания внесла существенные изменения в области знаний: наблюдалось развитие всех видов мыслительных процессов: восприятие, память, формирование понятий, решение задач, воображение и логика; в области мотивации: наблюдалось развитие самоутверждения, побуждение к активности процессом и содержанием деятельности, стремление достичь высоких результатов, к установлению и поддержанию отношений с другими учащимися; в психологическом плане: ученики стали более уверенными, а значит – более успешными.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92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6178698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Оценивание для обучения - это процесс поиска и интерпретации данных, которые ученики и их учителя используют для того, чтобы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решить,как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далеко ученики уже продвинулись в своей учебе, куда им необходимо продвинуться и как это сделать наилучшим образом.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2800" dirty="0" err="1" smtClean="0"/>
              <a:t>Assessment</a:t>
            </a:r>
            <a:r>
              <a:rPr lang="ru-RU" sz="2800" dirty="0" smtClean="0"/>
              <a:t> </a:t>
            </a:r>
            <a:r>
              <a:rPr lang="ru-RU" sz="2800" dirty="0" err="1" smtClean="0"/>
              <a:t>Reform</a:t>
            </a:r>
            <a:r>
              <a:rPr lang="ru-RU" sz="2800" dirty="0" smtClean="0"/>
              <a:t> </a:t>
            </a:r>
            <a:r>
              <a:rPr lang="ru-RU" sz="2800" dirty="0" err="1" smtClean="0"/>
              <a:t>Group</a:t>
            </a:r>
            <a:r>
              <a:rPr lang="ru-RU" sz="2800" dirty="0" smtClean="0"/>
              <a:t> (2002)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4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7346"/>
            <a:ext cx="4038600" cy="64000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Недостатки традиционного оценивания: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отсутствуют четкие критерии оценки достижения результатов обучения, понятные учащимся, родителям и педагогам;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педагог выставляет отметку, ориентируясь на средний уровень знаний класса в целом, а не на основе единых критериев достижения результатов каждым учеником;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отметки, выставляемые учащимся, не дают четкой картины усвоения конкретных знаний, умений, навыков по отдельным разделам учебной программы, что не позволяет определить индивидуальную траекторию обучения каждого ученика;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при выставлении итоговой оценки учитываются текущие оценки, что не является объективным оцениванием конечного результата обучения;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отсутствует оперативная связь между учеником и учителем в процессе обучения, что не способствует мотивации учащихся к обучению.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197346"/>
            <a:ext cx="4038600" cy="592881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критериального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оценивания  позволяет: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объективно оценить учебные достижения учащихся;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определить индивидуальную траекторию развития каждого учащегося с учетом его индивидуальных способностей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повысить мотивацию учащихся на развитие умений и навыков для достижения ожидаемых результатов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улучшить качество преподавания и обучения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разработать систему работы по осуществлению взаимосвязи учитель – родитель – ученик для выявления качества усвоения учебного материала и особенностей организации учебного процесса.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93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Критериальное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оценивание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процесс, основанный на сравнении учебных достижений учащихся с четко определенными, коллективно выработанными, заранее известными всем участникам образовательного процесса (учащимся, администрации школы, родителям, законным представителям и т.д.) критериями, соответствующими целям и содержанию образования, способствующими формированию учебно-познавательной компетентности учащихся.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06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28343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Критериальное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оценивание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способствует осуществлению более объективной оценки учебных успехов обучающихся в отличие от традиционных форм контроля. Оно является основой четкого, точного определения, или измерения, качества знаний школьников.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Критерий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признак, определяемый задачами обучения и представляющий собой перечень различных видов деятельности учащегося.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Критерии оценивания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объективное оценивание учебных достижений обучающихся по таблице, описывающей уровень достижений по каждому из планируемых результатов. Критерии оценивания позволяют измерять и объективно оценивать качество обучения.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55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критериального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оценивания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Объективная оценка учебных успехов обучающихся (работа ученика сравнивается с заранее определенными и известными ему критериями). </a:t>
            </a: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Обсуждение (зачастую разработка) критериев совместно с учениками. </a:t>
            </a: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Проведение рефлексии учащимися. </a:t>
            </a: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Обеспечение эффективной обратной связи между учителем, учеником и родителями, направленное на улучшение качественных показателей ученика.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95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2909500" y="4075153"/>
            <a:ext cx="0" cy="4909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734018" y="4061993"/>
            <a:ext cx="0" cy="4909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243675" y="4061993"/>
            <a:ext cx="0" cy="4909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546513" y="2401940"/>
            <a:ext cx="0" cy="4909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211449" y="2401940"/>
            <a:ext cx="0" cy="4909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43001" y="260648"/>
            <a:ext cx="67773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Модель </a:t>
            </a:r>
            <a:r>
              <a:rPr lang="ru-RU" sz="4000" b="1" dirty="0" err="1">
                <a:solidFill>
                  <a:schemeClr val="accent1"/>
                </a:solidFill>
                <a:latin typeface="Arial Narrow" panose="020B0606020202030204" pitchFamily="34" charset="0"/>
              </a:rPr>
              <a:t>критериального</a:t>
            </a:r>
            <a:r>
              <a:rPr lang="ru-RU" sz="4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 оценивания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00174" y="1454325"/>
            <a:ext cx="5909474" cy="5020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err="1">
                <a:solidFill>
                  <a:schemeClr val="tx1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Критериальное</a:t>
            </a:r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 оценивание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484353" y="1952227"/>
            <a:ext cx="0" cy="44971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211969" y="2401942"/>
            <a:ext cx="4334544" cy="42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575202" y="2755287"/>
            <a:ext cx="1658555" cy="8247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 err="1">
                <a:solidFill>
                  <a:schemeClr val="tx1"/>
                </a:solidFill>
                <a:ea typeface="Calibri"/>
                <a:cs typeface="Times New Roman"/>
              </a:rPr>
              <a:t>Формативное</a:t>
            </a:r>
            <a:r>
              <a:rPr lang="ru-RU" sz="2000" dirty="0">
                <a:solidFill>
                  <a:schemeClr val="tx1"/>
                </a:solidFill>
                <a:ea typeface="Calibri"/>
                <a:cs typeface="Times New Roman"/>
              </a:rPr>
              <a:t> оценивание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00174" y="4393536"/>
            <a:ext cx="1886994" cy="13812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 err="1">
                <a:solidFill>
                  <a:schemeClr val="tx1"/>
                </a:solidFill>
                <a:ea typeface="Calibri"/>
                <a:cs typeface="Times New Roman"/>
              </a:rPr>
              <a:t>Суммативное</a:t>
            </a:r>
            <a:r>
              <a:rPr lang="ru-RU" sz="2000" dirty="0">
                <a:solidFill>
                  <a:schemeClr val="tx1"/>
                </a:solidFill>
                <a:ea typeface="Calibri"/>
                <a:cs typeface="Times New Roman"/>
              </a:rPr>
              <a:t> оценивание  за раздел/сквозную тему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77935" y="4393536"/>
            <a:ext cx="1629790" cy="13812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 err="1">
                <a:solidFill>
                  <a:schemeClr val="tx1"/>
                </a:solidFill>
                <a:ea typeface="Calibri"/>
                <a:cs typeface="Times New Roman"/>
              </a:rPr>
              <a:t>Суммативное</a:t>
            </a:r>
            <a:r>
              <a:rPr lang="ru-RU" sz="2000" dirty="0">
                <a:solidFill>
                  <a:schemeClr val="tx1"/>
                </a:solidFill>
                <a:ea typeface="Calibri"/>
                <a:cs typeface="Times New Roman"/>
              </a:rPr>
              <a:t> оценивание  за четверть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084813" y="2755287"/>
            <a:ext cx="3431049" cy="8244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 err="1">
                <a:solidFill>
                  <a:schemeClr val="tx1"/>
                </a:solidFill>
                <a:ea typeface="Calibri"/>
                <a:cs typeface="Times New Roman"/>
              </a:rPr>
              <a:t>Суммативное</a:t>
            </a:r>
            <a:r>
              <a:rPr lang="ru-RU" sz="2000" dirty="0">
                <a:solidFill>
                  <a:schemeClr val="tx1"/>
                </a:solidFill>
                <a:ea typeface="Calibri"/>
                <a:cs typeface="Times New Roman"/>
              </a:rPr>
              <a:t> оценивание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09501" y="4076593"/>
            <a:ext cx="43341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6192180" y="4362340"/>
            <a:ext cx="1444296" cy="14124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err="1">
                <a:solidFill>
                  <a:schemeClr val="tx1"/>
                </a:solidFill>
                <a:ea typeface="Calibri"/>
                <a:cs typeface="Times New Roman"/>
              </a:rPr>
              <a:t>Суммативное</a:t>
            </a:r>
            <a:r>
              <a:rPr lang="ru-RU" dirty="0">
                <a:solidFill>
                  <a:schemeClr val="tx1"/>
                </a:solidFill>
                <a:ea typeface="Calibri"/>
                <a:cs typeface="Times New Roman"/>
              </a:rPr>
              <a:t> оценивание  за  уровень  образования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219" y="3545830"/>
            <a:ext cx="128588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428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439652" y="250727"/>
          <a:ext cx="6229350" cy="577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19" name="Прямоугольник 5"/>
          <p:cNvSpPr>
            <a:spLocks noChangeArrowheads="1"/>
          </p:cNvSpPr>
          <p:nvPr/>
        </p:nvSpPr>
        <p:spPr bwMode="auto">
          <a:xfrm>
            <a:off x="2514600" y="6527800"/>
            <a:ext cx="54006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ru-RU" altLang="ru-RU" sz="1500">
                <a:solidFill>
                  <a:srgbClr val="00B0F0"/>
                </a:solidFill>
              </a:rPr>
              <a:t>Пол Каселиери</a:t>
            </a:r>
            <a:r>
              <a:rPr lang="en-US" altLang="ru-RU" sz="1500">
                <a:solidFill>
                  <a:srgbClr val="00B0F0"/>
                </a:solidFill>
              </a:rPr>
              <a:t>, 2013</a:t>
            </a:r>
          </a:p>
        </p:txBody>
      </p:sp>
    </p:spTree>
    <p:extLst>
      <p:ext uri="{BB962C8B-B14F-4D97-AF65-F5344CB8AC3E}">
        <p14:creationId xmlns:p14="http://schemas.microsoft.com/office/powerpoint/2010/main" val="713283462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50E4-7867-45A6-94BB-B30865F9216B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4" name="Схема 3"/>
          <p:cNvGraphicFramePr/>
          <p:nvPr>
            <p:extLst/>
          </p:nvPr>
        </p:nvGraphicFramePr>
        <p:xfrm>
          <a:off x="1925706" y="332656"/>
          <a:ext cx="583264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72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936</Words>
  <Application>Microsoft Office PowerPoint</Application>
  <PresentationFormat>Экран (4:3)</PresentationFormat>
  <Paragraphs>165</Paragraphs>
  <Slides>17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Документ</vt:lpstr>
      <vt:lpstr>        РМО учителей  информатики Кокпектинского района        Презентация  на тему: «Критериальное оценивание учебных достижений учащихся на уроках информатики в условиях обновленного содержания образования».                                                                             Учитель информатики КГУ«Казнаковская                                              средняя школа» Кенжина Д.М       с. Кокпекты   24.08.2017 г           </vt:lpstr>
      <vt:lpstr> Оценивание для обучения - это процесс поиска и интерпретации данных, которые ученики и их учителя используют для того, чтобы решить,как далеко ученики уже продвинулись в своей учебе, куда им необходимо продвинуться и как это сделать наилучшим образом.                                                                             Assessment Reform Group (2002)       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Процесс формативного оценивания в деятельности учителя</vt:lpstr>
      <vt:lpstr>Процесс суммативного оценивания</vt:lpstr>
      <vt:lpstr>Презентация PowerPoint</vt:lpstr>
      <vt:lpstr>Презентация PowerPoint</vt:lpstr>
      <vt:lpstr>СУММАТИВНОЕ ОЦЕНИВАНИЕ ЗА РАЗДЕЛ/СКВОЗНУЮ ТЕМУ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РМО учителей  информатики Кокпектинского района            Доклад на тему: «Критериальное оценивание учебных достижений учащихся на уроках информатики в условиях обновленного содержания образования».              Учитель информатики КГУ«Казнаковская  средняя школа» Кенжина Д.М    с. Кокпекты   24.08.2017 г</dc:title>
  <dc:creator>School</dc:creator>
  <cp:lastModifiedBy>School</cp:lastModifiedBy>
  <cp:revision>8</cp:revision>
  <dcterms:created xsi:type="dcterms:W3CDTF">2017-08-23T15:30:38Z</dcterms:created>
  <dcterms:modified xsi:type="dcterms:W3CDTF">2017-10-08T06:53:52Z</dcterms:modified>
</cp:coreProperties>
</file>