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56" r:id="rId3"/>
    <p:sldId id="257" r:id="rId4"/>
    <p:sldId id="258" r:id="rId5"/>
    <p:sldId id="259" r:id="rId6"/>
    <p:sldId id="260" r:id="rId7"/>
    <p:sldId id="261" r:id="rId8"/>
    <p:sldId id="27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332656"/>
            <a:ext cx="9144000" cy="882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83568" y="1988840"/>
            <a:ext cx="8208912" cy="3096344"/>
          </a:xfrm>
          <a:prstGeom prst="rect">
            <a:avLst/>
          </a:prstGeom>
          <a:effectLst/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marL="182880" algn="ctr"/>
            <a:r>
              <a:rPr lang="ru-RU" sz="4400" b="1" i="1" dirty="0">
                <a:effectLst/>
                <a:latin typeface="Bookman Old Style" panose="02050604050505020204" pitchFamily="18" charset="0"/>
              </a:rPr>
              <a:t>Классификация   причёсок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619672" y="5418189"/>
            <a:ext cx="5637010" cy="882119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</a:rPr>
              <a:t>Подготовила:</a:t>
            </a:r>
          </a:p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</a:rPr>
              <a:t>Троцкая Лика</a:t>
            </a:r>
          </a:p>
        </p:txBody>
      </p:sp>
    </p:spTree>
    <p:extLst>
      <p:ext uri="{BB962C8B-B14F-4D97-AF65-F5344CB8AC3E}">
        <p14:creationId xmlns:p14="http://schemas.microsoft.com/office/powerpoint/2010/main" val="2594276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88640"/>
            <a:ext cx="8686800" cy="309634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>
                <a:latin typeface="Bookman Old Style" panose="02050604050505020204" pitchFamily="18" charset="0"/>
              </a:rPr>
              <a:t>Прическа наряду с одеждой является одним из компонентов, создающих внешний облик человека. </a:t>
            </a:r>
          </a:p>
          <a:p>
            <a:r>
              <a:rPr lang="ru-RU" b="1" dirty="0">
                <a:latin typeface="Bookman Old Style" panose="02050604050505020204" pitchFamily="18" charset="0"/>
              </a:rPr>
              <a:t>Прическа создается из натуральных и искусственных волос (парик). Она воспринимается в неразрывной связи с макияжем и одеждой. </a:t>
            </a:r>
          </a:p>
        </p:txBody>
      </p:sp>
      <p:pic>
        <p:nvPicPr>
          <p:cNvPr id="1026" name="Picture 2" descr="C:\Users\ааа\Desktop\Новая папка (3)\повседневные\povsednevnye_pricheski_dlya_srednix_volos_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69462"/>
            <a:ext cx="5472608" cy="368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813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686800" cy="316835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>
                <a:latin typeface="Bookman Old Style" panose="02050604050505020204" pitchFamily="18" charset="0"/>
              </a:rPr>
              <a:t>Повседневные прически используют в различное время дня: днем (дома, на работе, в спортзале), вечером (в театре, на вечеринке). Они весьма разнообразны, их формы зависят от специфики труда. На формы причесок также оказывают влияние сезонные изменения погоды, необходимость применения головных уборов.</a:t>
            </a:r>
          </a:p>
          <a:p>
            <a:endParaRPr lang="ru-RU" dirty="0"/>
          </a:p>
        </p:txBody>
      </p:sp>
      <p:pic>
        <p:nvPicPr>
          <p:cNvPr id="2050" name="Picture 2" descr="C:\Users\ааа\Desktop\Новая папка (3)\повседневные\pricheski_na_kazhdyj_den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14377"/>
            <a:ext cx="6559083" cy="384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58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88640"/>
            <a:ext cx="8686800" cy="288031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000" b="1" dirty="0">
                <a:latin typeface="Bookman Old Style" panose="02050604050505020204" pitchFamily="18" charset="0"/>
              </a:rPr>
              <a:t>Пучок – это одна из самых удобных, практичных, стильных и всегда модных причесок, которую достаточно легко и быстро сделать. К тому же подходит такая прическа абсолютно к любому образу, стилю и месту, будь то офис, тренажерный зал или кафе.  </a:t>
            </a:r>
          </a:p>
        </p:txBody>
      </p:sp>
      <p:pic>
        <p:nvPicPr>
          <p:cNvPr id="3074" name="Picture 2" descr="C:\Users\ааа\Desktop\Новая папка (3)\повседневные\Casual-hairstyl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57042"/>
            <a:ext cx="5770612" cy="36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099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4752528" cy="5400600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>
                <a:latin typeface="Bookman Old Style" panose="02050604050505020204" pitchFamily="18" charset="0"/>
              </a:rPr>
              <a:t>Подобные легкие повседневные прически своими руками очень нравятся женщинам, так как не отнимают у них  слишком много времени на свое создание, которое можно потратить на другие  утренние сборы. </a:t>
            </a:r>
          </a:p>
          <a:p>
            <a:endParaRPr lang="ru-RU" dirty="0"/>
          </a:p>
        </p:txBody>
      </p:sp>
      <p:pic>
        <p:nvPicPr>
          <p:cNvPr id="4098" name="Picture 2" descr="C:\Users\ааа\Desktop\Новая папка (3)\повседневные\blog_0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937" y="545545"/>
            <a:ext cx="3860428" cy="581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343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ааа\Desktop\Новая папка (3)\повседневные\нарядные\coafuri-mireasa-par-lu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490" y="0"/>
            <a:ext cx="3494991" cy="492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595" y="620688"/>
            <a:ext cx="5328592" cy="3384376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4800" b="1" dirty="0">
                <a:latin typeface="Bookman Old Style" panose="02050604050505020204" pitchFamily="18" charset="0"/>
              </a:rPr>
              <a:t>В вечерних прическах присутствуют украшения (из волос, цветов, перьев и т. д.).</a:t>
            </a:r>
          </a:p>
          <a:p>
            <a:pPr algn="just"/>
            <a:r>
              <a:rPr lang="ru-RU" sz="4800" b="1" dirty="0">
                <a:latin typeface="Bookman Old Style" panose="02050604050505020204" pitchFamily="18" charset="0"/>
              </a:rPr>
              <a:t>Такие прически требуют большего времени для создания. Отличаются торжественностью и изяществом.</a:t>
            </a:r>
          </a:p>
          <a:p>
            <a:endParaRPr lang="ru-RU" dirty="0"/>
          </a:p>
        </p:txBody>
      </p:sp>
      <p:pic>
        <p:nvPicPr>
          <p:cNvPr id="5124" name="Picture 4" descr="C:\Users\ааа\Desktop\Новая папка (3)\повседневные\нарядные\4e9b0937e2b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782" y="3783704"/>
            <a:ext cx="2483708" cy="297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ааа\Desktop\Новая папка (3)\повседневные\нарядные\4f303191562c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3705"/>
            <a:ext cx="2568648" cy="297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117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2592288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latin typeface="Bookman Old Style" panose="02050604050505020204" pitchFamily="18" charset="0"/>
              </a:rPr>
              <a:t>Зрелищные прически - это конкурсные модели, которые делятся на повседневные, вечерние и фантазийные. </a:t>
            </a:r>
          </a:p>
        </p:txBody>
      </p:sp>
      <p:pic>
        <p:nvPicPr>
          <p:cNvPr id="6146" name="Picture 2" descr="C:\Users\ааа\Desktop\Новая папка (3)\повседневные\нарядные\4d35e3fd8d9d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79" y="2852936"/>
            <a:ext cx="5343594" cy="386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аа\Desktop\Новая папка (3)\повседневные\зрелищьные\304fcd6ae27c3f0d93490633e2254d0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055" y="2320943"/>
            <a:ext cx="3312368" cy="439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309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891" y="157955"/>
            <a:ext cx="8974109" cy="2478324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latin typeface="Bookman Old Style" panose="02050604050505020204" pitchFamily="18" charset="0"/>
              </a:rPr>
              <a:t>К зрелищным прическам относят прически, предназначенные для выступления на сцене (в театре, цирке, маскараде).</a:t>
            </a:r>
          </a:p>
          <a:p>
            <a:endParaRPr lang="ru-RU" dirty="0"/>
          </a:p>
        </p:txBody>
      </p:sp>
      <p:pic>
        <p:nvPicPr>
          <p:cNvPr id="7170" name="Picture 2" descr="C:\Users\ааа\Desktop\Новая папка (3)\повседневные\зрелищьные\6775C5D9F6B31DD7A93C8DF3D81C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91" y="2636278"/>
            <a:ext cx="2817549" cy="423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аа\Desktop\Новая папка (3)\повседневные\зрелищьные\0_3e103_d7aee988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42344"/>
            <a:ext cx="2817689" cy="422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ааа\Desktop\Новая папка (3)\повседневные\зрелищьные\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947" y="2642344"/>
            <a:ext cx="2818688" cy="422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3210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61</TotalTime>
  <Words>235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Bookman Old Style</vt:lpstr>
      <vt:lpstr>Franklin Gothic Book</vt:lpstr>
      <vt:lpstr>Franklin Gothic Medium</vt:lpstr>
      <vt:lpstr>Georgia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Классификация причесок.</dc:title>
  <dc:creator>Юличка</dc:creator>
  <cp:lastModifiedBy>Ирина Сушкова</cp:lastModifiedBy>
  <cp:revision>9</cp:revision>
  <dcterms:created xsi:type="dcterms:W3CDTF">2014-04-17T11:48:21Z</dcterms:created>
  <dcterms:modified xsi:type="dcterms:W3CDTF">2023-10-12T00:21:25Z</dcterms:modified>
</cp:coreProperties>
</file>