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824706-DE76-4A86-8FF7-593B5C5BBE8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1F9900-2D0C-43F8-9263-AAA790DA0538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FF0000"/>
              </a:solidFill>
            </a:rPr>
            <a:t>Задача образования </a:t>
          </a:r>
          <a:r>
            <a:rPr lang="ru-RU" sz="3200" b="1" dirty="0" smtClean="0"/>
            <a:t>– высокое качество образования</a:t>
          </a:r>
          <a:endParaRPr lang="ru-RU" sz="3200" b="1" dirty="0"/>
        </a:p>
      </dgm:t>
    </dgm:pt>
    <dgm:pt modelId="{91A80CA4-3380-4A18-8177-35E1EBC82BAA}" type="parTrans" cxnId="{6C72E5C5-6712-482D-AE69-9578128BB946}">
      <dgm:prSet/>
      <dgm:spPr/>
      <dgm:t>
        <a:bodyPr/>
        <a:lstStyle/>
        <a:p>
          <a:endParaRPr lang="ru-RU"/>
        </a:p>
      </dgm:t>
    </dgm:pt>
    <dgm:pt modelId="{40A83123-2F7B-4B47-818E-C7A546452ECB}" type="sibTrans" cxnId="{6C72E5C5-6712-482D-AE69-9578128BB946}">
      <dgm:prSet/>
      <dgm:spPr/>
      <dgm:t>
        <a:bodyPr/>
        <a:lstStyle/>
        <a:p>
          <a:endParaRPr lang="ru-RU"/>
        </a:p>
      </dgm:t>
    </dgm:pt>
    <dgm:pt modelId="{E39680DB-7592-4513-B102-3453E356CA1F}" type="asst">
      <dgm:prSet phldrT="[Текст]"/>
      <dgm:spPr/>
      <dgm:t>
        <a:bodyPr/>
        <a:lstStyle/>
        <a:p>
          <a:r>
            <a:rPr lang="ru-RU" dirty="0" smtClean="0"/>
            <a:t>Фундаментальные знания</a:t>
          </a:r>
          <a:endParaRPr lang="ru-RU" dirty="0"/>
        </a:p>
      </dgm:t>
    </dgm:pt>
    <dgm:pt modelId="{785B18DB-A08C-4B1F-A85F-419BEF045DF3}" type="parTrans" cxnId="{56F47CE9-A094-4E39-A911-3EABE2890E3E}">
      <dgm:prSet/>
      <dgm:spPr/>
      <dgm:t>
        <a:bodyPr/>
        <a:lstStyle/>
        <a:p>
          <a:endParaRPr lang="ru-RU"/>
        </a:p>
      </dgm:t>
    </dgm:pt>
    <dgm:pt modelId="{EAA73FB9-FA30-4240-95D7-B240442F126A}" type="sibTrans" cxnId="{56F47CE9-A094-4E39-A911-3EABE2890E3E}">
      <dgm:prSet/>
      <dgm:spPr/>
      <dgm:t>
        <a:bodyPr/>
        <a:lstStyle/>
        <a:p>
          <a:endParaRPr lang="ru-RU"/>
        </a:p>
      </dgm:t>
    </dgm:pt>
    <dgm:pt modelId="{E5F6DA4D-5D9D-4351-A9CF-1065962D42A2}">
      <dgm:prSet phldrT="[Текст]"/>
      <dgm:spPr/>
      <dgm:t>
        <a:bodyPr/>
        <a:lstStyle/>
        <a:p>
          <a:r>
            <a:rPr lang="ru-RU" dirty="0" smtClean="0"/>
            <a:t>Творческое развитие личности</a:t>
          </a:r>
          <a:endParaRPr lang="ru-RU" dirty="0"/>
        </a:p>
      </dgm:t>
    </dgm:pt>
    <dgm:pt modelId="{9D30D8A2-126A-497B-81B5-1FC0673D6E72}" type="parTrans" cxnId="{07445F14-F84F-4D54-BD07-5348BCEB8B18}">
      <dgm:prSet/>
      <dgm:spPr/>
      <dgm:t>
        <a:bodyPr/>
        <a:lstStyle/>
        <a:p>
          <a:endParaRPr lang="ru-RU"/>
        </a:p>
      </dgm:t>
    </dgm:pt>
    <dgm:pt modelId="{39CB34F3-9685-496D-BEEB-2F50E45C60DE}" type="sibTrans" cxnId="{07445F14-F84F-4D54-BD07-5348BCEB8B18}">
      <dgm:prSet/>
      <dgm:spPr/>
      <dgm:t>
        <a:bodyPr/>
        <a:lstStyle/>
        <a:p>
          <a:endParaRPr lang="ru-RU"/>
        </a:p>
      </dgm:t>
    </dgm:pt>
    <dgm:pt modelId="{6A9DB93D-7787-4F4A-9D85-AD96B4116B25}">
      <dgm:prSet phldrT="[Текст]"/>
      <dgm:spPr/>
      <dgm:t>
        <a:bodyPr/>
        <a:lstStyle/>
        <a:p>
          <a:r>
            <a:rPr lang="ru-RU" dirty="0" smtClean="0"/>
            <a:t>Профессиональный рост учителей</a:t>
          </a:r>
          <a:endParaRPr lang="ru-RU" dirty="0"/>
        </a:p>
      </dgm:t>
    </dgm:pt>
    <dgm:pt modelId="{90BD9DF4-87E4-4DF7-8A7E-3C5B27C5F4B2}" type="parTrans" cxnId="{6842DD65-44F9-43B2-8177-A1405EF7E5FE}">
      <dgm:prSet/>
      <dgm:spPr/>
      <dgm:t>
        <a:bodyPr/>
        <a:lstStyle/>
        <a:p>
          <a:endParaRPr lang="ru-RU"/>
        </a:p>
      </dgm:t>
    </dgm:pt>
    <dgm:pt modelId="{81631568-6B39-479C-BD59-8310C058A29E}" type="sibTrans" cxnId="{6842DD65-44F9-43B2-8177-A1405EF7E5FE}">
      <dgm:prSet/>
      <dgm:spPr/>
      <dgm:t>
        <a:bodyPr/>
        <a:lstStyle/>
        <a:p>
          <a:endParaRPr lang="ru-RU"/>
        </a:p>
      </dgm:t>
    </dgm:pt>
    <dgm:pt modelId="{0A1A34B7-4BED-43E9-88B0-E75A6BA6D247}">
      <dgm:prSet phldrT="[Текст]"/>
      <dgm:spPr/>
      <dgm:t>
        <a:bodyPr/>
        <a:lstStyle/>
        <a:p>
          <a:r>
            <a:rPr lang="ru-RU" dirty="0" smtClean="0"/>
            <a:t>Безопасность образовательного процесса</a:t>
          </a:r>
          <a:endParaRPr lang="ru-RU" dirty="0"/>
        </a:p>
      </dgm:t>
    </dgm:pt>
    <dgm:pt modelId="{7B111C68-1389-421F-958C-52DC43B1588D}" type="parTrans" cxnId="{5C9C4DDA-9FF9-454B-9D58-C42435D8EB84}">
      <dgm:prSet/>
      <dgm:spPr/>
      <dgm:t>
        <a:bodyPr/>
        <a:lstStyle/>
        <a:p>
          <a:endParaRPr lang="ru-RU"/>
        </a:p>
      </dgm:t>
    </dgm:pt>
    <dgm:pt modelId="{E522681A-4BAA-40D4-A5E8-51C9E301116B}" type="sibTrans" cxnId="{5C9C4DDA-9FF9-454B-9D58-C42435D8EB84}">
      <dgm:prSet/>
      <dgm:spPr/>
      <dgm:t>
        <a:bodyPr/>
        <a:lstStyle/>
        <a:p>
          <a:endParaRPr lang="ru-RU"/>
        </a:p>
      </dgm:t>
    </dgm:pt>
    <dgm:pt modelId="{F41700BC-B755-4B99-8EF2-C15432D5A896}" type="pres">
      <dgm:prSet presAssocID="{D4824706-DE76-4A86-8FF7-593B5C5BBE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7913C09-AF50-452A-87E3-9777C212E77E}" type="pres">
      <dgm:prSet presAssocID="{051F9900-2D0C-43F8-9263-AAA790DA0538}" presName="hierRoot1" presStyleCnt="0">
        <dgm:presLayoutVars>
          <dgm:hierBranch val="init"/>
        </dgm:presLayoutVars>
      </dgm:prSet>
      <dgm:spPr/>
    </dgm:pt>
    <dgm:pt modelId="{CF4C40C0-BC3D-46D6-91AC-2AFB16BB3726}" type="pres">
      <dgm:prSet presAssocID="{051F9900-2D0C-43F8-9263-AAA790DA0538}" presName="rootComposite1" presStyleCnt="0"/>
      <dgm:spPr/>
    </dgm:pt>
    <dgm:pt modelId="{31713A9E-2632-4F2C-87AA-2DE8FC1C119B}" type="pres">
      <dgm:prSet presAssocID="{051F9900-2D0C-43F8-9263-AAA790DA0538}" presName="rootText1" presStyleLbl="node0" presStyleIdx="0" presStyleCnt="1" custScaleX="169751" custScaleY="1757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148A35-8714-4741-B92C-4F83C20D40E3}" type="pres">
      <dgm:prSet presAssocID="{051F9900-2D0C-43F8-9263-AAA790DA0538}" presName="rootConnector1" presStyleLbl="node1" presStyleIdx="0" presStyleCnt="0"/>
      <dgm:spPr/>
    </dgm:pt>
    <dgm:pt modelId="{55F60C38-7946-46F2-B5DA-339BC16FE791}" type="pres">
      <dgm:prSet presAssocID="{051F9900-2D0C-43F8-9263-AAA790DA0538}" presName="hierChild2" presStyleCnt="0"/>
      <dgm:spPr/>
    </dgm:pt>
    <dgm:pt modelId="{03DFEA41-9B32-445D-8BF7-75C5F4C6AECE}" type="pres">
      <dgm:prSet presAssocID="{9D30D8A2-126A-497B-81B5-1FC0673D6E72}" presName="Name37" presStyleLbl="parChTrans1D2" presStyleIdx="0" presStyleCnt="4"/>
      <dgm:spPr/>
    </dgm:pt>
    <dgm:pt modelId="{04446834-C61B-43FA-9E94-1EAAE58FEA95}" type="pres">
      <dgm:prSet presAssocID="{E5F6DA4D-5D9D-4351-A9CF-1065962D42A2}" presName="hierRoot2" presStyleCnt="0">
        <dgm:presLayoutVars>
          <dgm:hierBranch val="init"/>
        </dgm:presLayoutVars>
      </dgm:prSet>
      <dgm:spPr/>
    </dgm:pt>
    <dgm:pt modelId="{04EA38E5-745B-4636-9E70-66E02288390B}" type="pres">
      <dgm:prSet presAssocID="{E5F6DA4D-5D9D-4351-A9CF-1065962D42A2}" presName="rootComposite" presStyleCnt="0"/>
      <dgm:spPr/>
    </dgm:pt>
    <dgm:pt modelId="{97B9AE0B-F3DF-49B8-936D-7CDB641F47C3}" type="pres">
      <dgm:prSet presAssocID="{E5F6DA4D-5D9D-4351-A9CF-1065962D42A2}" presName="rootText" presStyleLbl="node2" presStyleIdx="0" presStyleCnt="3">
        <dgm:presLayoutVars>
          <dgm:chPref val="3"/>
        </dgm:presLayoutVars>
      </dgm:prSet>
      <dgm:spPr/>
    </dgm:pt>
    <dgm:pt modelId="{71E6EF3A-FEC8-4CFF-B59F-C6B5169C3709}" type="pres">
      <dgm:prSet presAssocID="{E5F6DA4D-5D9D-4351-A9CF-1065962D42A2}" presName="rootConnector" presStyleLbl="node2" presStyleIdx="0" presStyleCnt="3"/>
      <dgm:spPr/>
    </dgm:pt>
    <dgm:pt modelId="{5A1BC0F4-47D4-4434-898D-EF8E6910A387}" type="pres">
      <dgm:prSet presAssocID="{E5F6DA4D-5D9D-4351-A9CF-1065962D42A2}" presName="hierChild4" presStyleCnt="0"/>
      <dgm:spPr/>
    </dgm:pt>
    <dgm:pt modelId="{5AE28C4A-8CAB-4E99-B56E-047D3BF4B8AF}" type="pres">
      <dgm:prSet presAssocID="{E5F6DA4D-5D9D-4351-A9CF-1065962D42A2}" presName="hierChild5" presStyleCnt="0"/>
      <dgm:spPr/>
    </dgm:pt>
    <dgm:pt modelId="{12E7B465-48C9-48D9-A07C-27C43E77A574}" type="pres">
      <dgm:prSet presAssocID="{90BD9DF4-87E4-4DF7-8A7E-3C5B27C5F4B2}" presName="Name37" presStyleLbl="parChTrans1D2" presStyleIdx="1" presStyleCnt="4"/>
      <dgm:spPr/>
    </dgm:pt>
    <dgm:pt modelId="{F5735E84-6867-4AA3-AD3E-5AE2557BD043}" type="pres">
      <dgm:prSet presAssocID="{6A9DB93D-7787-4F4A-9D85-AD96B4116B25}" presName="hierRoot2" presStyleCnt="0">
        <dgm:presLayoutVars>
          <dgm:hierBranch val="init"/>
        </dgm:presLayoutVars>
      </dgm:prSet>
      <dgm:spPr/>
    </dgm:pt>
    <dgm:pt modelId="{BC71FFA7-849E-40B0-8879-7F5E8CD4A5F6}" type="pres">
      <dgm:prSet presAssocID="{6A9DB93D-7787-4F4A-9D85-AD96B4116B25}" presName="rootComposite" presStyleCnt="0"/>
      <dgm:spPr/>
    </dgm:pt>
    <dgm:pt modelId="{239CC215-5914-4A77-8C72-EDEBE01AE748}" type="pres">
      <dgm:prSet presAssocID="{6A9DB93D-7787-4F4A-9D85-AD96B4116B25}" presName="rootText" presStyleLbl="node2" presStyleIdx="1" presStyleCnt="3">
        <dgm:presLayoutVars>
          <dgm:chPref val="3"/>
        </dgm:presLayoutVars>
      </dgm:prSet>
      <dgm:spPr/>
    </dgm:pt>
    <dgm:pt modelId="{E9962CD0-22EF-4D00-A9BE-E4D028EEDA25}" type="pres">
      <dgm:prSet presAssocID="{6A9DB93D-7787-4F4A-9D85-AD96B4116B25}" presName="rootConnector" presStyleLbl="node2" presStyleIdx="1" presStyleCnt="3"/>
      <dgm:spPr/>
    </dgm:pt>
    <dgm:pt modelId="{D6A0893C-2737-49A2-894C-11916521037B}" type="pres">
      <dgm:prSet presAssocID="{6A9DB93D-7787-4F4A-9D85-AD96B4116B25}" presName="hierChild4" presStyleCnt="0"/>
      <dgm:spPr/>
    </dgm:pt>
    <dgm:pt modelId="{6EC3CAED-721B-4175-89F7-7B4DCD7D3631}" type="pres">
      <dgm:prSet presAssocID="{6A9DB93D-7787-4F4A-9D85-AD96B4116B25}" presName="hierChild5" presStyleCnt="0"/>
      <dgm:spPr/>
    </dgm:pt>
    <dgm:pt modelId="{03664988-29F6-44FC-A061-9CBA52C7D793}" type="pres">
      <dgm:prSet presAssocID="{7B111C68-1389-421F-958C-52DC43B1588D}" presName="Name37" presStyleLbl="parChTrans1D2" presStyleIdx="2" presStyleCnt="4"/>
      <dgm:spPr/>
    </dgm:pt>
    <dgm:pt modelId="{7FC7CCA4-3D77-401F-9A32-882F89488174}" type="pres">
      <dgm:prSet presAssocID="{0A1A34B7-4BED-43E9-88B0-E75A6BA6D247}" presName="hierRoot2" presStyleCnt="0">
        <dgm:presLayoutVars>
          <dgm:hierBranch val="init"/>
        </dgm:presLayoutVars>
      </dgm:prSet>
      <dgm:spPr/>
    </dgm:pt>
    <dgm:pt modelId="{0F927A83-92A7-41E3-AAD5-63A797BCCC5E}" type="pres">
      <dgm:prSet presAssocID="{0A1A34B7-4BED-43E9-88B0-E75A6BA6D247}" presName="rootComposite" presStyleCnt="0"/>
      <dgm:spPr/>
    </dgm:pt>
    <dgm:pt modelId="{F306FAC5-8FDB-42FC-B207-5067B07D43EF}" type="pres">
      <dgm:prSet presAssocID="{0A1A34B7-4BED-43E9-88B0-E75A6BA6D247}" presName="rootText" presStyleLbl="node2" presStyleIdx="2" presStyleCnt="3">
        <dgm:presLayoutVars>
          <dgm:chPref val="3"/>
        </dgm:presLayoutVars>
      </dgm:prSet>
      <dgm:spPr/>
    </dgm:pt>
    <dgm:pt modelId="{0FBFA21A-7CB7-4073-B95A-260CB9E2D7F2}" type="pres">
      <dgm:prSet presAssocID="{0A1A34B7-4BED-43E9-88B0-E75A6BA6D247}" presName="rootConnector" presStyleLbl="node2" presStyleIdx="2" presStyleCnt="3"/>
      <dgm:spPr/>
    </dgm:pt>
    <dgm:pt modelId="{D98E86B2-77E4-47B7-8F0C-A2E7ED55F85B}" type="pres">
      <dgm:prSet presAssocID="{0A1A34B7-4BED-43E9-88B0-E75A6BA6D247}" presName="hierChild4" presStyleCnt="0"/>
      <dgm:spPr/>
    </dgm:pt>
    <dgm:pt modelId="{C8F4E699-CD08-4A2B-8F92-D4FF29D3AE19}" type="pres">
      <dgm:prSet presAssocID="{0A1A34B7-4BED-43E9-88B0-E75A6BA6D247}" presName="hierChild5" presStyleCnt="0"/>
      <dgm:spPr/>
    </dgm:pt>
    <dgm:pt modelId="{FFCA19EB-95E4-4B7E-B2A5-9E9CF87C7384}" type="pres">
      <dgm:prSet presAssocID="{051F9900-2D0C-43F8-9263-AAA790DA0538}" presName="hierChild3" presStyleCnt="0"/>
      <dgm:spPr/>
    </dgm:pt>
    <dgm:pt modelId="{8C46F9AF-D66E-41F3-B284-EE39785EDCCE}" type="pres">
      <dgm:prSet presAssocID="{785B18DB-A08C-4B1F-A85F-419BEF045DF3}" presName="Name111" presStyleLbl="parChTrans1D2" presStyleIdx="3" presStyleCnt="4"/>
      <dgm:spPr/>
    </dgm:pt>
    <dgm:pt modelId="{831E7DA5-3F7D-43E9-A777-01CDB0F9B9AD}" type="pres">
      <dgm:prSet presAssocID="{E39680DB-7592-4513-B102-3453E356CA1F}" presName="hierRoot3" presStyleCnt="0">
        <dgm:presLayoutVars>
          <dgm:hierBranch val="init"/>
        </dgm:presLayoutVars>
      </dgm:prSet>
      <dgm:spPr/>
    </dgm:pt>
    <dgm:pt modelId="{8729B002-431A-4991-B4FD-1405F9FD2457}" type="pres">
      <dgm:prSet presAssocID="{E39680DB-7592-4513-B102-3453E356CA1F}" presName="rootComposite3" presStyleCnt="0"/>
      <dgm:spPr/>
    </dgm:pt>
    <dgm:pt modelId="{1B9A7538-A9BC-434D-AD04-69915D14ECF4}" type="pres">
      <dgm:prSet presAssocID="{E39680DB-7592-4513-B102-3453E356CA1F}" presName="rootText3" presStyleLbl="asst1" presStyleIdx="0" presStyleCnt="1">
        <dgm:presLayoutVars>
          <dgm:chPref val="3"/>
        </dgm:presLayoutVars>
      </dgm:prSet>
      <dgm:spPr/>
    </dgm:pt>
    <dgm:pt modelId="{4FC2EBFF-3F4F-497A-BEFA-A6686E300C14}" type="pres">
      <dgm:prSet presAssocID="{E39680DB-7592-4513-B102-3453E356CA1F}" presName="rootConnector3" presStyleLbl="asst1" presStyleIdx="0" presStyleCnt="1"/>
      <dgm:spPr/>
    </dgm:pt>
    <dgm:pt modelId="{6458BC7E-ACDD-4F9D-BB40-94CCF1CA3F8C}" type="pres">
      <dgm:prSet presAssocID="{E39680DB-7592-4513-B102-3453E356CA1F}" presName="hierChild6" presStyleCnt="0"/>
      <dgm:spPr/>
    </dgm:pt>
    <dgm:pt modelId="{FB49F26A-B6B4-4F8C-B5AA-9009B9DFB933}" type="pres">
      <dgm:prSet presAssocID="{E39680DB-7592-4513-B102-3453E356CA1F}" presName="hierChild7" presStyleCnt="0"/>
      <dgm:spPr/>
    </dgm:pt>
  </dgm:ptLst>
  <dgm:cxnLst>
    <dgm:cxn modelId="{5C9C4DDA-9FF9-454B-9D58-C42435D8EB84}" srcId="{051F9900-2D0C-43F8-9263-AAA790DA0538}" destId="{0A1A34B7-4BED-43E9-88B0-E75A6BA6D247}" srcOrd="3" destOrd="0" parTransId="{7B111C68-1389-421F-958C-52DC43B1588D}" sibTransId="{E522681A-4BAA-40D4-A5E8-51C9E301116B}"/>
    <dgm:cxn modelId="{AD00474E-06C3-4CF1-81DC-30D98DC7E896}" type="presOf" srcId="{0A1A34B7-4BED-43E9-88B0-E75A6BA6D247}" destId="{F306FAC5-8FDB-42FC-B207-5067B07D43EF}" srcOrd="0" destOrd="0" presId="urn:microsoft.com/office/officeart/2005/8/layout/orgChart1"/>
    <dgm:cxn modelId="{FB20929F-F3A8-4B21-9F8E-0FBF921DDC23}" type="presOf" srcId="{D4824706-DE76-4A86-8FF7-593B5C5BBE8C}" destId="{F41700BC-B755-4B99-8EF2-C15432D5A896}" srcOrd="0" destOrd="0" presId="urn:microsoft.com/office/officeart/2005/8/layout/orgChart1"/>
    <dgm:cxn modelId="{BAA711A9-7F69-40E3-AA11-4BE342995571}" type="presOf" srcId="{90BD9DF4-87E4-4DF7-8A7E-3C5B27C5F4B2}" destId="{12E7B465-48C9-48D9-A07C-27C43E77A574}" srcOrd="0" destOrd="0" presId="urn:microsoft.com/office/officeart/2005/8/layout/orgChart1"/>
    <dgm:cxn modelId="{A3C80184-42CE-42C9-A453-9C4903F7C447}" type="presOf" srcId="{E39680DB-7592-4513-B102-3453E356CA1F}" destId="{1B9A7538-A9BC-434D-AD04-69915D14ECF4}" srcOrd="0" destOrd="0" presId="urn:microsoft.com/office/officeart/2005/8/layout/orgChart1"/>
    <dgm:cxn modelId="{56F47CE9-A094-4E39-A911-3EABE2890E3E}" srcId="{051F9900-2D0C-43F8-9263-AAA790DA0538}" destId="{E39680DB-7592-4513-B102-3453E356CA1F}" srcOrd="0" destOrd="0" parTransId="{785B18DB-A08C-4B1F-A85F-419BEF045DF3}" sibTransId="{EAA73FB9-FA30-4240-95D7-B240442F126A}"/>
    <dgm:cxn modelId="{9FF30269-29AB-41C2-8935-BCE9FF1D1190}" type="presOf" srcId="{9D30D8A2-126A-497B-81B5-1FC0673D6E72}" destId="{03DFEA41-9B32-445D-8BF7-75C5F4C6AECE}" srcOrd="0" destOrd="0" presId="urn:microsoft.com/office/officeart/2005/8/layout/orgChart1"/>
    <dgm:cxn modelId="{AB471B4D-931A-4841-B356-7D010B922A2B}" type="presOf" srcId="{6A9DB93D-7787-4F4A-9D85-AD96B4116B25}" destId="{E9962CD0-22EF-4D00-A9BE-E4D028EEDA25}" srcOrd="1" destOrd="0" presId="urn:microsoft.com/office/officeart/2005/8/layout/orgChart1"/>
    <dgm:cxn modelId="{6DED8F8A-EF64-4238-AF39-FA02E2A6EB3D}" type="presOf" srcId="{E5F6DA4D-5D9D-4351-A9CF-1065962D42A2}" destId="{97B9AE0B-F3DF-49B8-936D-7CDB641F47C3}" srcOrd="0" destOrd="0" presId="urn:microsoft.com/office/officeart/2005/8/layout/orgChart1"/>
    <dgm:cxn modelId="{DA19189B-C3BD-43C5-AB64-611E06D41C00}" type="presOf" srcId="{E39680DB-7592-4513-B102-3453E356CA1F}" destId="{4FC2EBFF-3F4F-497A-BEFA-A6686E300C14}" srcOrd="1" destOrd="0" presId="urn:microsoft.com/office/officeart/2005/8/layout/orgChart1"/>
    <dgm:cxn modelId="{FEA2FFBF-02A2-421E-A194-DBF0CF3326C2}" type="presOf" srcId="{051F9900-2D0C-43F8-9263-AAA790DA0538}" destId="{31713A9E-2632-4F2C-87AA-2DE8FC1C119B}" srcOrd="0" destOrd="0" presId="urn:microsoft.com/office/officeart/2005/8/layout/orgChart1"/>
    <dgm:cxn modelId="{8351B469-5B98-40A2-87B2-1CDBBED64C68}" type="presOf" srcId="{785B18DB-A08C-4B1F-A85F-419BEF045DF3}" destId="{8C46F9AF-D66E-41F3-B284-EE39785EDCCE}" srcOrd="0" destOrd="0" presId="urn:microsoft.com/office/officeart/2005/8/layout/orgChart1"/>
    <dgm:cxn modelId="{07445F14-F84F-4D54-BD07-5348BCEB8B18}" srcId="{051F9900-2D0C-43F8-9263-AAA790DA0538}" destId="{E5F6DA4D-5D9D-4351-A9CF-1065962D42A2}" srcOrd="1" destOrd="0" parTransId="{9D30D8A2-126A-497B-81B5-1FC0673D6E72}" sibTransId="{39CB34F3-9685-496D-BEEB-2F50E45C60DE}"/>
    <dgm:cxn modelId="{77F7B881-4ACF-4E30-85F5-F97CCFFB38E1}" type="presOf" srcId="{0A1A34B7-4BED-43E9-88B0-E75A6BA6D247}" destId="{0FBFA21A-7CB7-4073-B95A-260CB9E2D7F2}" srcOrd="1" destOrd="0" presId="urn:microsoft.com/office/officeart/2005/8/layout/orgChart1"/>
    <dgm:cxn modelId="{0672409A-4CA2-4D14-8605-46530265F838}" type="presOf" srcId="{E5F6DA4D-5D9D-4351-A9CF-1065962D42A2}" destId="{71E6EF3A-FEC8-4CFF-B59F-C6B5169C3709}" srcOrd="1" destOrd="0" presId="urn:microsoft.com/office/officeart/2005/8/layout/orgChart1"/>
    <dgm:cxn modelId="{6842DD65-44F9-43B2-8177-A1405EF7E5FE}" srcId="{051F9900-2D0C-43F8-9263-AAA790DA0538}" destId="{6A9DB93D-7787-4F4A-9D85-AD96B4116B25}" srcOrd="2" destOrd="0" parTransId="{90BD9DF4-87E4-4DF7-8A7E-3C5B27C5F4B2}" sibTransId="{81631568-6B39-479C-BD59-8310C058A29E}"/>
    <dgm:cxn modelId="{C3A6E32F-23AD-4CA7-AD75-4080BCEEE18E}" type="presOf" srcId="{051F9900-2D0C-43F8-9263-AAA790DA0538}" destId="{FE148A35-8714-4741-B92C-4F83C20D40E3}" srcOrd="1" destOrd="0" presId="urn:microsoft.com/office/officeart/2005/8/layout/orgChart1"/>
    <dgm:cxn modelId="{5A060667-5065-436F-9A31-A0426995673D}" type="presOf" srcId="{6A9DB93D-7787-4F4A-9D85-AD96B4116B25}" destId="{239CC215-5914-4A77-8C72-EDEBE01AE748}" srcOrd="0" destOrd="0" presId="urn:microsoft.com/office/officeart/2005/8/layout/orgChart1"/>
    <dgm:cxn modelId="{6C72E5C5-6712-482D-AE69-9578128BB946}" srcId="{D4824706-DE76-4A86-8FF7-593B5C5BBE8C}" destId="{051F9900-2D0C-43F8-9263-AAA790DA0538}" srcOrd="0" destOrd="0" parTransId="{91A80CA4-3380-4A18-8177-35E1EBC82BAA}" sibTransId="{40A83123-2F7B-4B47-818E-C7A546452ECB}"/>
    <dgm:cxn modelId="{379C14E6-7264-45E9-9C71-6C02BB4E442F}" type="presOf" srcId="{7B111C68-1389-421F-958C-52DC43B1588D}" destId="{03664988-29F6-44FC-A061-9CBA52C7D793}" srcOrd="0" destOrd="0" presId="urn:microsoft.com/office/officeart/2005/8/layout/orgChart1"/>
    <dgm:cxn modelId="{7BFCB5B7-AF2C-4831-B011-01DF0F695CC1}" type="presParOf" srcId="{F41700BC-B755-4B99-8EF2-C15432D5A896}" destId="{87913C09-AF50-452A-87E3-9777C212E77E}" srcOrd="0" destOrd="0" presId="urn:microsoft.com/office/officeart/2005/8/layout/orgChart1"/>
    <dgm:cxn modelId="{E5A3FC22-FF8D-48FE-82EC-D009C1A008DE}" type="presParOf" srcId="{87913C09-AF50-452A-87E3-9777C212E77E}" destId="{CF4C40C0-BC3D-46D6-91AC-2AFB16BB3726}" srcOrd="0" destOrd="0" presId="urn:microsoft.com/office/officeart/2005/8/layout/orgChart1"/>
    <dgm:cxn modelId="{3A69C40C-9E16-4E03-B35E-B1108834ACCB}" type="presParOf" srcId="{CF4C40C0-BC3D-46D6-91AC-2AFB16BB3726}" destId="{31713A9E-2632-4F2C-87AA-2DE8FC1C119B}" srcOrd="0" destOrd="0" presId="urn:microsoft.com/office/officeart/2005/8/layout/orgChart1"/>
    <dgm:cxn modelId="{B6C3CABE-5883-46FD-B9AA-94108CDDF4F5}" type="presParOf" srcId="{CF4C40C0-BC3D-46D6-91AC-2AFB16BB3726}" destId="{FE148A35-8714-4741-B92C-4F83C20D40E3}" srcOrd="1" destOrd="0" presId="urn:microsoft.com/office/officeart/2005/8/layout/orgChart1"/>
    <dgm:cxn modelId="{CB581321-410E-49FF-A67E-4258159B38EE}" type="presParOf" srcId="{87913C09-AF50-452A-87E3-9777C212E77E}" destId="{55F60C38-7946-46F2-B5DA-339BC16FE791}" srcOrd="1" destOrd="0" presId="urn:microsoft.com/office/officeart/2005/8/layout/orgChart1"/>
    <dgm:cxn modelId="{61878F26-E40F-41FF-BFEA-C6E83CF683A8}" type="presParOf" srcId="{55F60C38-7946-46F2-B5DA-339BC16FE791}" destId="{03DFEA41-9B32-445D-8BF7-75C5F4C6AECE}" srcOrd="0" destOrd="0" presId="urn:microsoft.com/office/officeart/2005/8/layout/orgChart1"/>
    <dgm:cxn modelId="{C4B35B1C-A6C4-4844-BD85-4A232F6ACCB6}" type="presParOf" srcId="{55F60C38-7946-46F2-B5DA-339BC16FE791}" destId="{04446834-C61B-43FA-9E94-1EAAE58FEA95}" srcOrd="1" destOrd="0" presId="urn:microsoft.com/office/officeart/2005/8/layout/orgChart1"/>
    <dgm:cxn modelId="{83A8588C-2767-44F1-AF9D-E4785BC36AA3}" type="presParOf" srcId="{04446834-C61B-43FA-9E94-1EAAE58FEA95}" destId="{04EA38E5-745B-4636-9E70-66E02288390B}" srcOrd="0" destOrd="0" presId="urn:microsoft.com/office/officeart/2005/8/layout/orgChart1"/>
    <dgm:cxn modelId="{224202A4-44CC-47CE-8CB7-B269A8C5B668}" type="presParOf" srcId="{04EA38E5-745B-4636-9E70-66E02288390B}" destId="{97B9AE0B-F3DF-49B8-936D-7CDB641F47C3}" srcOrd="0" destOrd="0" presId="urn:microsoft.com/office/officeart/2005/8/layout/orgChart1"/>
    <dgm:cxn modelId="{DA3E0C73-9F6B-4DB6-8354-0EB5444EA283}" type="presParOf" srcId="{04EA38E5-745B-4636-9E70-66E02288390B}" destId="{71E6EF3A-FEC8-4CFF-B59F-C6B5169C3709}" srcOrd="1" destOrd="0" presId="urn:microsoft.com/office/officeart/2005/8/layout/orgChart1"/>
    <dgm:cxn modelId="{017AD900-DDE7-45FE-8E7F-BE90872E5E5F}" type="presParOf" srcId="{04446834-C61B-43FA-9E94-1EAAE58FEA95}" destId="{5A1BC0F4-47D4-4434-898D-EF8E6910A387}" srcOrd="1" destOrd="0" presId="urn:microsoft.com/office/officeart/2005/8/layout/orgChart1"/>
    <dgm:cxn modelId="{6B1587F1-11D6-4157-9D69-91785D1CD3E1}" type="presParOf" srcId="{04446834-C61B-43FA-9E94-1EAAE58FEA95}" destId="{5AE28C4A-8CAB-4E99-B56E-047D3BF4B8AF}" srcOrd="2" destOrd="0" presId="urn:microsoft.com/office/officeart/2005/8/layout/orgChart1"/>
    <dgm:cxn modelId="{2A52FEAB-EB99-48C0-AEE5-992DC775FF99}" type="presParOf" srcId="{55F60C38-7946-46F2-B5DA-339BC16FE791}" destId="{12E7B465-48C9-48D9-A07C-27C43E77A574}" srcOrd="2" destOrd="0" presId="urn:microsoft.com/office/officeart/2005/8/layout/orgChart1"/>
    <dgm:cxn modelId="{10FF1B9C-DAC4-4533-943D-654B02699D43}" type="presParOf" srcId="{55F60C38-7946-46F2-B5DA-339BC16FE791}" destId="{F5735E84-6867-4AA3-AD3E-5AE2557BD043}" srcOrd="3" destOrd="0" presId="urn:microsoft.com/office/officeart/2005/8/layout/orgChart1"/>
    <dgm:cxn modelId="{4719DB13-9A26-4A0C-AC1E-66AE78032CC5}" type="presParOf" srcId="{F5735E84-6867-4AA3-AD3E-5AE2557BD043}" destId="{BC71FFA7-849E-40B0-8879-7F5E8CD4A5F6}" srcOrd="0" destOrd="0" presId="urn:microsoft.com/office/officeart/2005/8/layout/orgChart1"/>
    <dgm:cxn modelId="{14A2508A-30C2-4046-AFB4-20AE36BA5162}" type="presParOf" srcId="{BC71FFA7-849E-40B0-8879-7F5E8CD4A5F6}" destId="{239CC215-5914-4A77-8C72-EDEBE01AE748}" srcOrd="0" destOrd="0" presId="urn:microsoft.com/office/officeart/2005/8/layout/orgChart1"/>
    <dgm:cxn modelId="{93D0CCF0-B4F8-4F27-A955-EDB8114A4FE0}" type="presParOf" srcId="{BC71FFA7-849E-40B0-8879-7F5E8CD4A5F6}" destId="{E9962CD0-22EF-4D00-A9BE-E4D028EEDA25}" srcOrd="1" destOrd="0" presId="urn:microsoft.com/office/officeart/2005/8/layout/orgChart1"/>
    <dgm:cxn modelId="{B10A3EE5-0DC2-42DE-8D0F-3DEDB1546E9B}" type="presParOf" srcId="{F5735E84-6867-4AA3-AD3E-5AE2557BD043}" destId="{D6A0893C-2737-49A2-894C-11916521037B}" srcOrd="1" destOrd="0" presId="urn:microsoft.com/office/officeart/2005/8/layout/orgChart1"/>
    <dgm:cxn modelId="{D51DF960-1913-4CAF-89AF-850E3F7D8B38}" type="presParOf" srcId="{F5735E84-6867-4AA3-AD3E-5AE2557BD043}" destId="{6EC3CAED-721B-4175-89F7-7B4DCD7D3631}" srcOrd="2" destOrd="0" presId="urn:microsoft.com/office/officeart/2005/8/layout/orgChart1"/>
    <dgm:cxn modelId="{52E0112B-0437-4718-A25E-53B66A3A31C6}" type="presParOf" srcId="{55F60C38-7946-46F2-B5DA-339BC16FE791}" destId="{03664988-29F6-44FC-A061-9CBA52C7D793}" srcOrd="4" destOrd="0" presId="urn:microsoft.com/office/officeart/2005/8/layout/orgChart1"/>
    <dgm:cxn modelId="{2A3A8F19-3733-47DE-B53E-9B7E7A2D6CBE}" type="presParOf" srcId="{55F60C38-7946-46F2-B5DA-339BC16FE791}" destId="{7FC7CCA4-3D77-401F-9A32-882F89488174}" srcOrd="5" destOrd="0" presId="urn:microsoft.com/office/officeart/2005/8/layout/orgChart1"/>
    <dgm:cxn modelId="{571E564F-AC7A-4C3A-8AC6-D12E55640BC6}" type="presParOf" srcId="{7FC7CCA4-3D77-401F-9A32-882F89488174}" destId="{0F927A83-92A7-41E3-AAD5-63A797BCCC5E}" srcOrd="0" destOrd="0" presId="urn:microsoft.com/office/officeart/2005/8/layout/orgChart1"/>
    <dgm:cxn modelId="{40CD9222-24F5-4249-AEDA-D97428273638}" type="presParOf" srcId="{0F927A83-92A7-41E3-AAD5-63A797BCCC5E}" destId="{F306FAC5-8FDB-42FC-B207-5067B07D43EF}" srcOrd="0" destOrd="0" presId="urn:microsoft.com/office/officeart/2005/8/layout/orgChart1"/>
    <dgm:cxn modelId="{43C0408A-BAEB-4F53-BB6D-F19CFE619F92}" type="presParOf" srcId="{0F927A83-92A7-41E3-AAD5-63A797BCCC5E}" destId="{0FBFA21A-7CB7-4073-B95A-260CB9E2D7F2}" srcOrd="1" destOrd="0" presId="urn:microsoft.com/office/officeart/2005/8/layout/orgChart1"/>
    <dgm:cxn modelId="{1A6DF2A1-C02E-4A8D-A164-CB6F8F38925D}" type="presParOf" srcId="{7FC7CCA4-3D77-401F-9A32-882F89488174}" destId="{D98E86B2-77E4-47B7-8F0C-A2E7ED55F85B}" srcOrd="1" destOrd="0" presId="urn:microsoft.com/office/officeart/2005/8/layout/orgChart1"/>
    <dgm:cxn modelId="{9A03F766-57D4-4D25-9388-288EF85875BB}" type="presParOf" srcId="{7FC7CCA4-3D77-401F-9A32-882F89488174}" destId="{C8F4E699-CD08-4A2B-8F92-D4FF29D3AE19}" srcOrd="2" destOrd="0" presId="urn:microsoft.com/office/officeart/2005/8/layout/orgChart1"/>
    <dgm:cxn modelId="{741FD51A-86DC-46FC-92D0-B8229EE3948C}" type="presParOf" srcId="{87913C09-AF50-452A-87E3-9777C212E77E}" destId="{FFCA19EB-95E4-4B7E-B2A5-9E9CF87C7384}" srcOrd="2" destOrd="0" presId="urn:microsoft.com/office/officeart/2005/8/layout/orgChart1"/>
    <dgm:cxn modelId="{D82F60BF-45EB-47B3-9CF1-FE97D48115E3}" type="presParOf" srcId="{FFCA19EB-95E4-4B7E-B2A5-9E9CF87C7384}" destId="{8C46F9AF-D66E-41F3-B284-EE39785EDCCE}" srcOrd="0" destOrd="0" presId="urn:microsoft.com/office/officeart/2005/8/layout/orgChart1"/>
    <dgm:cxn modelId="{47C503F2-3A71-4D76-A408-5BB0EBF6D045}" type="presParOf" srcId="{FFCA19EB-95E4-4B7E-B2A5-9E9CF87C7384}" destId="{831E7DA5-3F7D-43E9-A777-01CDB0F9B9AD}" srcOrd="1" destOrd="0" presId="urn:microsoft.com/office/officeart/2005/8/layout/orgChart1"/>
    <dgm:cxn modelId="{42CB769D-6354-42F3-ACC0-B05376B7C353}" type="presParOf" srcId="{831E7DA5-3F7D-43E9-A777-01CDB0F9B9AD}" destId="{8729B002-431A-4991-B4FD-1405F9FD2457}" srcOrd="0" destOrd="0" presId="urn:microsoft.com/office/officeart/2005/8/layout/orgChart1"/>
    <dgm:cxn modelId="{606E7586-0F97-4FBF-8B3C-A52A3A7E714B}" type="presParOf" srcId="{8729B002-431A-4991-B4FD-1405F9FD2457}" destId="{1B9A7538-A9BC-434D-AD04-69915D14ECF4}" srcOrd="0" destOrd="0" presId="urn:microsoft.com/office/officeart/2005/8/layout/orgChart1"/>
    <dgm:cxn modelId="{E5C46F03-BEF1-4C73-92E2-BCC912963589}" type="presParOf" srcId="{8729B002-431A-4991-B4FD-1405F9FD2457}" destId="{4FC2EBFF-3F4F-497A-BEFA-A6686E300C14}" srcOrd="1" destOrd="0" presId="urn:microsoft.com/office/officeart/2005/8/layout/orgChart1"/>
    <dgm:cxn modelId="{028A09B5-6A17-42EC-824A-F88E2B89BC89}" type="presParOf" srcId="{831E7DA5-3F7D-43E9-A777-01CDB0F9B9AD}" destId="{6458BC7E-ACDD-4F9D-BB40-94CCF1CA3F8C}" srcOrd="1" destOrd="0" presId="urn:microsoft.com/office/officeart/2005/8/layout/orgChart1"/>
    <dgm:cxn modelId="{954AB191-0BDB-4E8F-93C9-C842774ED7C0}" type="presParOf" srcId="{831E7DA5-3F7D-43E9-A777-01CDB0F9B9AD}" destId="{FB49F26A-B6B4-4F8C-B5AA-9009B9DFB9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78F7A9-1C72-4D0F-A22A-A3319BED32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6954B8-1BE8-4813-AA9D-6A5D7912B14E}">
      <dgm:prSet phldrT="[Текст]"/>
      <dgm:spPr/>
      <dgm:t>
        <a:bodyPr/>
        <a:lstStyle/>
        <a:p>
          <a:r>
            <a:rPr lang="ru-RU" b="1" dirty="0" smtClean="0"/>
            <a:t>Нормативный уровень </a:t>
          </a:r>
          <a:r>
            <a:rPr lang="ru-RU" dirty="0" smtClean="0"/>
            <a:t>, которому должен соответствовать продукт обучения и образования.</a:t>
          </a:r>
          <a:endParaRPr lang="ru-RU" dirty="0"/>
        </a:p>
      </dgm:t>
    </dgm:pt>
    <dgm:pt modelId="{4FBBB887-4BD3-42F9-A9CE-C7CEF5EC0C91}" type="parTrans" cxnId="{E1CAB6F4-E8E6-47DA-B98E-E90CF07E8168}">
      <dgm:prSet/>
      <dgm:spPr/>
      <dgm:t>
        <a:bodyPr/>
        <a:lstStyle/>
        <a:p>
          <a:endParaRPr lang="ru-RU"/>
        </a:p>
      </dgm:t>
    </dgm:pt>
    <dgm:pt modelId="{1CD2931F-9F39-4A36-BA7A-70E8D457DEC0}" type="sibTrans" cxnId="{E1CAB6F4-E8E6-47DA-B98E-E90CF07E8168}">
      <dgm:prSet/>
      <dgm:spPr/>
      <dgm:t>
        <a:bodyPr/>
        <a:lstStyle/>
        <a:p>
          <a:endParaRPr lang="ru-RU"/>
        </a:p>
      </dgm:t>
    </dgm:pt>
    <dgm:pt modelId="{4B6972C4-927B-438E-A22E-9D3A45AA51AF}">
      <dgm:prSet phldrT="[Текст]"/>
      <dgm:spPr/>
      <dgm:t>
        <a:bodyPr/>
        <a:lstStyle/>
        <a:p>
          <a:r>
            <a:rPr lang="ru-RU" b="1" dirty="0" smtClean="0"/>
            <a:t>Реально</a:t>
          </a:r>
          <a:r>
            <a:rPr lang="ru-RU" dirty="0" smtClean="0"/>
            <a:t> достигнутые образовательные результаты.</a:t>
          </a:r>
          <a:endParaRPr lang="ru-RU" dirty="0"/>
        </a:p>
      </dgm:t>
    </dgm:pt>
    <dgm:pt modelId="{CD8C746A-63E9-47E5-A5F9-59A61D09F7ED}" type="parTrans" cxnId="{CD7A9233-1465-43BB-A89D-52ED44E8FB5D}">
      <dgm:prSet/>
      <dgm:spPr/>
      <dgm:t>
        <a:bodyPr/>
        <a:lstStyle/>
        <a:p>
          <a:endParaRPr lang="ru-RU"/>
        </a:p>
      </dgm:t>
    </dgm:pt>
    <dgm:pt modelId="{E12E1961-1BF4-4325-82D6-3C75F831BFE5}" type="sibTrans" cxnId="{CD7A9233-1465-43BB-A89D-52ED44E8FB5D}">
      <dgm:prSet/>
      <dgm:spPr/>
      <dgm:t>
        <a:bodyPr/>
        <a:lstStyle/>
        <a:p>
          <a:endParaRPr lang="ru-RU"/>
        </a:p>
      </dgm:t>
    </dgm:pt>
    <dgm:pt modelId="{AF9EDD71-9A67-44E9-ABA7-33ACCD3F892F}" type="pres">
      <dgm:prSet presAssocID="{B578F7A9-1C72-4D0F-A22A-A3319BED3258}" presName="linear" presStyleCnt="0">
        <dgm:presLayoutVars>
          <dgm:animLvl val="lvl"/>
          <dgm:resizeHandles val="exact"/>
        </dgm:presLayoutVars>
      </dgm:prSet>
      <dgm:spPr/>
    </dgm:pt>
    <dgm:pt modelId="{86C6BC19-1FC9-4881-8330-44C4E3F14CBF}" type="pres">
      <dgm:prSet presAssocID="{CE6954B8-1BE8-4813-AA9D-6A5D7912B14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298A2D-118D-47ED-8C8D-052E8C4CECD8}" type="pres">
      <dgm:prSet presAssocID="{1CD2931F-9F39-4A36-BA7A-70E8D457DEC0}" presName="spacer" presStyleCnt="0"/>
      <dgm:spPr/>
    </dgm:pt>
    <dgm:pt modelId="{43A670AC-4585-476F-9466-575620E25578}" type="pres">
      <dgm:prSet presAssocID="{4B6972C4-927B-438E-A22E-9D3A45AA51A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79C3A6-A947-4A51-931B-16E3A31D0565}" type="presOf" srcId="{4B6972C4-927B-438E-A22E-9D3A45AA51AF}" destId="{43A670AC-4585-476F-9466-575620E25578}" srcOrd="0" destOrd="0" presId="urn:microsoft.com/office/officeart/2005/8/layout/vList2"/>
    <dgm:cxn modelId="{9A9C5BDB-649E-41E6-B461-9E5E8F599E0D}" type="presOf" srcId="{B578F7A9-1C72-4D0F-A22A-A3319BED3258}" destId="{AF9EDD71-9A67-44E9-ABA7-33ACCD3F892F}" srcOrd="0" destOrd="0" presId="urn:microsoft.com/office/officeart/2005/8/layout/vList2"/>
    <dgm:cxn modelId="{E1CAB6F4-E8E6-47DA-B98E-E90CF07E8168}" srcId="{B578F7A9-1C72-4D0F-A22A-A3319BED3258}" destId="{CE6954B8-1BE8-4813-AA9D-6A5D7912B14E}" srcOrd="0" destOrd="0" parTransId="{4FBBB887-4BD3-42F9-A9CE-C7CEF5EC0C91}" sibTransId="{1CD2931F-9F39-4A36-BA7A-70E8D457DEC0}"/>
    <dgm:cxn modelId="{CD7A9233-1465-43BB-A89D-52ED44E8FB5D}" srcId="{B578F7A9-1C72-4D0F-A22A-A3319BED3258}" destId="{4B6972C4-927B-438E-A22E-9D3A45AA51AF}" srcOrd="1" destOrd="0" parTransId="{CD8C746A-63E9-47E5-A5F9-59A61D09F7ED}" sibTransId="{E12E1961-1BF4-4325-82D6-3C75F831BFE5}"/>
    <dgm:cxn modelId="{9EB40D4A-7950-4E73-A837-3E5ADF26C540}" type="presOf" srcId="{CE6954B8-1BE8-4813-AA9D-6A5D7912B14E}" destId="{86C6BC19-1FC9-4881-8330-44C4E3F14CBF}" srcOrd="0" destOrd="0" presId="urn:microsoft.com/office/officeart/2005/8/layout/vList2"/>
    <dgm:cxn modelId="{73A4542A-45DC-4029-9837-27C919A95C01}" type="presParOf" srcId="{AF9EDD71-9A67-44E9-ABA7-33ACCD3F892F}" destId="{86C6BC19-1FC9-4881-8330-44C4E3F14CBF}" srcOrd="0" destOrd="0" presId="urn:microsoft.com/office/officeart/2005/8/layout/vList2"/>
    <dgm:cxn modelId="{826AB5B7-0487-452E-8104-0C12E72A41FD}" type="presParOf" srcId="{AF9EDD71-9A67-44E9-ABA7-33ACCD3F892F}" destId="{61298A2D-118D-47ED-8C8D-052E8C4CECD8}" srcOrd="1" destOrd="0" presId="urn:microsoft.com/office/officeart/2005/8/layout/vList2"/>
    <dgm:cxn modelId="{86EB3A2D-A320-444C-880E-AF4CF6172D8E}" type="presParOf" srcId="{AF9EDD71-9A67-44E9-ABA7-33ACCD3F892F}" destId="{43A670AC-4585-476F-9466-575620E2557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D3C134-76AC-467B-9CA5-B6D5B5D1C2C7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9FD8EC-D512-48FB-A311-9C896AC06085}">
      <dgm:prSet phldrT="[Текст]"/>
      <dgm:spPr/>
      <dgm:t>
        <a:bodyPr/>
        <a:lstStyle/>
        <a:p>
          <a:pPr algn="l"/>
          <a:r>
            <a:rPr lang="ru-RU" b="1" dirty="0" smtClean="0"/>
            <a:t>родители: </a:t>
          </a:r>
          <a:r>
            <a:rPr lang="ru-RU" dirty="0" smtClean="0"/>
            <a:t>развитие индивидуальности их детей</a:t>
          </a:r>
        </a:p>
      </dgm:t>
    </dgm:pt>
    <dgm:pt modelId="{45559883-EB07-4B30-9A9A-BEE5C8EE24C8}" type="parTrans" cxnId="{FB092877-DD30-44F8-82FF-AB72BC092F98}">
      <dgm:prSet/>
      <dgm:spPr/>
      <dgm:t>
        <a:bodyPr/>
        <a:lstStyle/>
        <a:p>
          <a:endParaRPr lang="ru-RU"/>
        </a:p>
      </dgm:t>
    </dgm:pt>
    <dgm:pt modelId="{6B36F7F6-2438-446C-8465-BD5D0FE2CB2C}" type="sibTrans" cxnId="{FB092877-DD30-44F8-82FF-AB72BC092F98}">
      <dgm:prSet/>
      <dgm:spPr/>
      <dgm:t>
        <a:bodyPr/>
        <a:lstStyle/>
        <a:p>
          <a:endParaRPr lang="ru-RU"/>
        </a:p>
      </dgm:t>
    </dgm:pt>
    <dgm:pt modelId="{A713E745-D3F3-47BD-8246-410E06AA6CE3}">
      <dgm:prSet phldrT="[Текст]"/>
      <dgm:spPr/>
      <dgm:t>
        <a:bodyPr/>
        <a:lstStyle/>
        <a:p>
          <a:pPr algn="l"/>
          <a:r>
            <a:rPr lang="ru-RU" b="1" dirty="0" smtClean="0"/>
            <a:t>учителя: </a:t>
          </a:r>
          <a:r>
            <a:rPr lang="ru-RU" dirty="0" smtClean="0"/>
            <a:t>наличие качественного учебного плана, обеспеченного учебными материалами</a:t>
          </a:r>
        </a:p>
      </dgm:t>
    </dgm:pt>
    <dgm:pt modelId="{159ACB9F-0B51-4BEB-8A3E-0CE7C3E20D21}" type="parTrans" cxnId="{45D84535-8DBA-4D18-9241-84861AEE5AC1}">
      <dgm:prSet/>
      <dgm:spPr/>
      <dgm:t>
        <a:bodyPr/>
        <a:lstStyle/>
        <a:p>
          <a:endParaRPr lang="ru-RU"/>
        </a:p>
      </dgm:t>
    </dgm:pt>
    <dgm:pt modelId="{5BD48605-E7CC-47ED-97CE-E81057ECCE58}" type="sibTrans" cxnId="{45D84535-8DBA-4D18-9241-84861AEE5AC1}">
      <dgm:prSet/>
      <dgm:spPr/>
      <dgm:t>
        <a:bodyPr/>
        <a:lstStyle/>
        <a:p>
          <a:endParaRPr lang="ru-RU"/>
        </a:p>
      </dgm:t>
    </dgm:pt>
    <dgm:pt modelId="{AA38ACB5-70D6-47F5-8044-B57B5FD3B2F2}">
      <dgm:prSet phldrT="[Текст]"/>
      <dgm:spPr/>
      <dgm:t>
        <a:bodyPr/>
        <a:lstStyle/>
        <a:p>
          <a:pPr algn="l"/>
          <a:r>
            <a:rPr lang="ru-RU" b="1" dirty="0" smtClean="0"/>
            <a:t>учащиеся: </a:t>
          </a:r>
          <a:r>
            <a:rPr lang="ru-RU" dirty="0" err="1" smtClean="0"/>
            <a:t>внутришкольный</a:t>
          </a:r>
          <a:r>
            <a:rPr lang="ru-RU" dirty="0" smtClean="0"/>
            <a:t> климат.</a:t>
          </a:r>
          <a:endParaRPr lang="ru-RU" dirty="0"/>
        </a:p>
      </dgm:t>
    </dgm:pt>
    <dgm:pt modelId="{24D723EE-2AA4-4BA6-9D8F-83EC2439374F}" type="parTrans" cxnId="{92FA4F95-514E-42C8-833E-88FC1F2C3EC3}">
      <dgm:prSet/>
      <dgm:spPr/>
      <dgm:t>
        <a:bodyPr/>
        <a:lstStyle/>
        <a:p>
          <a:endParaRPr lang="ru-RU"/>
        </a:p>
      </dgm:t>
    </dgm:pt>
    <dgm:pt modelId="{4DBD2A1D-5935-4C64-8586-241FD1842729}" type="sibTrans" cxnId="{92FA4F95-514E-42C8-833E-88FC1F2C3EC3}">
      <dgm:prSet/>
      <dgm:spPr/>
      <dgm:t>
        <a:bodyPr/>
        <a:lstStyle/>
        <a:p>
          <a:endParaRPr lang="ru-RU"/>
        </a:p>
      </dgm:t>
    </dgm:pt>
    <dgm:pt modelId="{50AD9259-A7BB-4BC3-A9D2-E230E4A89711}" type="pres">
      <dgm:prSet presAssocID="{98D3C134-76AC-467B-9CA5-B6D5B5D1C2C7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35F0ACC-20B5-4702-A02A-C220E38E8398}" type="pres">
      <dgm:prSet presAssocID="{239FD8EC-D512-48FB-A311-9C896AC06085}" presName="circle1" presStyleLbl="node1" presStyleIdx="0" presStyleCnt="3"/>
      <dgm:spPr/>
    </dgm:pt>
    <dgm:pt modelId="{6E99EE62-CB87-42A1-824B-A654CCA21DE8}" type="pres">
      <dgm:prSet presAssocID="{239FD8EC-D512-48FB-A311-9C896AC06085}" presName="space" presStyleCnt="0"/>
      <dgm:spPr/>
    </dgm:pt>
    <dgm:pt modelId="{E9404A6F-3447-4F21-AF9F-99F1379994EA}" type="pres">
      <dgm:prSet presAssocID="{239FD8EC-D512-48FB-A311-9C896AC06085}" presName="rect1" presStyleLbl="alignAcc1" presStyleIdx="0" presStyleCnt="3" custScaleX="115118" custScaleY="100000" custLinFactNeighborX="-6959" custLinFactNeighborY="-4921"/>
      <dgm:spPr/>
      <dgm:t>
        <a:bodyPr/>
        <a:lstStyle/>
        <a:p>
          <a:endParaRPr lang="ru-RU"/>
        </a:p>
      </dgm:t>
    </dgm:pt>
    <dgm:pt modelId="{C397CC00-3D49-42D6-9744-1A11E5C240BD}" type="pres">
      <dgm:prSet presAssocID="{A713E745-D3F3-47BD-8246-410E06AA6CE3}" presName="vertSpace2" presStyleLbl="node1" presStyleIdx="0" presStyleCnt="3"/>
      <dgm:spPr/>
    </dgm:pt>
    <dgm:pt modelId="{F5486A3E-282F-4500-B1C1-4D3D931BC3D3}" type="pres">
      <dgm:prSet presAssocID="{A713E745-D3F3-47BD-8246-410E06AA6CE3}" presName="circle2" presStyleLbl="node1" presStyleIdx="1" presStyleCnt="3"/>
      <dgm:spPr/>
    </dgm:pt>
    <dgm:pt modelId="{EBCD31D4-6F6A-4946-B5D9-3F3106FFDB88}" type="pres">
      <dgm:prSet presAssocID="{A713E745-D3F3-47BD-8246-410E06AA6CE3}" presName="rect2" presStyleLbl="alignAcc1" presStyleIdx="1" presStyleCnt="3" custScaleX="114718" custLinFactNeighborX="-2387" custLinFactNeighborY="-1368"/>
      <dgm:spPr/>
      <dgm:t>
        <a:bodyPr/>
        <a:lstStyle/>
        <a:p>
          <a:endParaRPr lang="ru-RU"/>
        </a:p>
      </dgm:t>
    </dgm:pt>
    <dgm:pt modelId="{3F3B4CBE-B897-430F-B4D8-FC41F0DF5902}" type="pres">
      <dgm:prSet presAssocID="{AA38ACB5-70D6-47F5-8044-B57B5FD3B2F2}" presName="vertSpace3" presStyleLbl="node1" presStyleIdx="1" presStyleCnt="3"/>
      <dgm:spPr/>
    </dgm:pt>
    <dgm:pt modelId="{76B107D3-A9BE-4B7F-A080-228FD0D0D72B}" type="pres">
      <dgm:prSet presAssocID="{AA38ACB5-70D6-47F5-8044-B57B5FD3B2F2}" presName="circle3" presStyleLbl="node1" presStyleIdx="2" presStyleCnt="3"/>
      <dgm:spPr/>
    </dgm:pt>
    <dgm:pt modelId="{B1128726-C827-49B4-A369-AF110B778D20}" type="pres">
      <dgm:prSet presAssocID="{AA38ACB5-70D6-47F5-8044-B57B5FD3B2F2}" presName="rect3" presStyleLbl="alignAcc1" presStyleIdx="2" presStyleCnt="3" custScaleX="114718"/>
      <dgm:spPr/>
    </dgm:pt>
    <dgm:pt modelId="{411EDC15-1BD6-44E1-BF1F-C70F1C5A5C28}" type="pres">
      <dgm:prSet presAssocID="{239FD8EC-D512-48FB-A311-9C896AC06085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64987B-561F-4648-B3A8-37CED287F432}" type="pres">
      <dgm:prSet presAssocID="{A713E745-D3F3-47BD-8246-410E06AA6CE3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5C170D-36B2-4D9A-8F46-7F09D16F9739}" type="pres">
      <dgm:prSet presAssocID="{AA38ACB5-70D6-47F5-8044-B57B5FD3B2F2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E1709AC7-2A62-49C8-BBD2-D75FEABA123D}" type="presOf" srcId="{AA38ACB5-70D6-47F5-8044-B57B5FD3B2F2}" destId="{D05C170D-36B2-4D9A-8F46-7F09D16F9739}" srcOrd="1" destOrd="0" presId="urn:microsoft.com/office/officeart/2005/8/layout/target3"/>
    <dgm:cxn modelId="{FB092877-DD30-44F8-82FF-AB72BC092F98}" srcId="{98D3C134-76AC-467B-9CA5-B6D5B5D1C2C7}" destId="{239FD8EC-D512-48FB-A311-9C896AC06085}" srcOrd="0" destOrd="0" parTransId="{45559883-EB07-4B30-9A9A-BEE5C8EE24C8}" sibTransId="{6B36F7F6-2438-446C-8465-BD5D0FE2CB2C}"/>
    <dgm:cxn modelId="{39BCBE84-1300-4CC7-BA46-28F9FBFA8DCA}" type="presOf" srcId="{A713E745-D3F3-47BD-8246-410E06AA6CE3}" destId="{EBCD31D4-6F6A-4946-B5D9-3F3106FFDB88}" srcOrd="0" destOrd="0" presId="urn:microsoft.com/office/officeart/2005/8/layout/target3"/>
    <dgm:cxn modelId="{6BFC62CE-8502-41BB-AD92-61FA3DD151E8}" type="presOf" srcId="{239FD8EC-D512-48FB-A311-9C896AC06085}" destId="{411EDC15-1BD6-44E1-BF1F-C70F1C5A5C28}" srcOrd="1" destOrd="0" presId="urn:microsoft.com/office/officeart/2005/8/layout/target3"/>
    <dgm:cxn modelId="{40F11BB0-A3D8-48B2-8CAD-F4DFC0494FC9}" type="presOf" srcId="{AA38ACB5-70D6-47F5-8044-B57B5FD3B2F2}" destId="{B1128726-C827-49B4-A369-AF110B778D20}" srcOrd="0" destOrd="0" presId="urn:microsoft.com/office/officeart/2005/8/layout/target3"/>
    <dgm:cxn modelId="{1EC3A5D0-0063-459E-8CFD-54C9E6164894}" type="presOf" srcId="{98D3C134-76AC-467B-9CA5-B6D5B5D1C2C7}" destId="{50AD9259-A7BB-4BC3-A9D2-E230E4A89711}" srcOrd="0" destOrd="0" presId="urn:microsoft.com/office/officeart/2005/8/layout/target3"/>
    <dgm:cxn modelId="{45D84535-8DBA-4D18-9241-84861AEE5AC1}" srcId="{98D3C134-76AC-467B-9CA5-B6D5B5D1C2C7}" destId="{A713E745-D3F3-47BD-8246-410E06AA6CE3}" srcOrd="1" destOrd="0" parTransId="{159ACB9F-0B51-4BEB-8A3E-0CE7C3E20D21}" sibTransId="{5BD48605-E7CC-47ED-97CE-E81057ECCE58}"/>
    <dgm:cxn modelId="{92FA4F95-514E-42C8-833E-88FC1F2C3EC3}" srcId="{98D3C134-76AC-467B-9CA5-B6D5B5D1C2C7}" destId="{AA38ACB5-70D6-47F5-8044-B57B5FD3B2F2}" srcOrd="2" destOrd="0" parTransId="{24D723EE-2AA4-4BA6-9D8F-83EC2439374F}" sibTransId="{4DBD2A1D-5935-4C64-8586-241FD1842729}"/>
    <dgm:cxn modelId="{B7D4A4EE-EFC5-438F-80E0-1248BADA415D}" type="presOf" srcId="{A713E745-D3F3-47BD-8246-410E06AA6CE3}" destId="{5F64987B-561F-4648-B3A8-37CED287F432}" srcOrd="1" destOrd="0" presId="urn:microsoft.com/office/officeart/2005/8/layout/target3"/>
    <dgm:cxn modelId="{C9C77695-EED8-4A0D-A306-C01B493937BB}" type="presOf" srcId="{239FD8EC-D512-48FB-A311-9C896AC06085}" destId="{E9404A6F-3447-4F21-AF9F-99F1379994EA}" srcOrd="0" destOrd="0" presId="urn:microsoft.com/office/officeart/2005/8/layout/target3"/>
    <dgm:cxn modelId="{6E5A57BA-377B-4351-B3E7-F4CE13421DAF}" type="presParOf" srcId="{50AD9259-A7BB-4BC3-A9D2-E230E4A89711}" destId="{935F0ACC-20B5-4702-A02A-C220E38E8398}" srcOrd="0" destOrd="0" presId="urn:microsoft.com/office/officeart/2005/8/layout/target3"/>
    <dgm:cxn modelId="{60EE0DA2-92D6-4CD6-A9AB-6416906DB0C8}" type="presParOf" srcId="{50AD9259-A7BB-4BC3-A9D2-E230E4A89711}" destId="{6E99EE62-CB87-42A1-824B-A654CCA21DE8}" srcOrd="1" destOrd="0" presId="urn:microsoft.com/office/officeart/2005/8/layout/target3"/>
    <dgm:cxn modelId="{DE103C11-8086-413F-88A8-F9D4D4C2A62E}" type="presParOf" srcId="{50AD9259-A7BB-4BC3-A9D2-E230E4A89711}" destId="{E9404A6F-3447-4F21-AF9F-99F1379994EA}" srcOrd="2" destOrd="0" presId="urn:microsoft.com/office/officeart/2005/8/layout/target3"/>
    <dgm:cxn modelId="{D98D5A75-C5B0-46B3-88F8-390405ABD6FC}" type="presParOf" srcId="{50AD9259-A7BB-4BC3-A9D2-E230E4A89711}" destId="{C397CC00-3D49-42D6-9744-1A11E5C240BD}" srcOrd="3" destOrd="0" presId="urn:microsoft.com/office/officeart/2005/8/layout/target3"/>
    <dgm:cxn modelId="{F047DA9C-7E57-4B4B-8E04-60356A7D81A7}" type="presParOf" srcId="{50AD9259-A7BB-4BC3-A9D2-E230E4A89711}" destId="{F5486A3E-282F-4500-B1C1-4D3D931BC3D3}" srcOrd="4" destOrd="0" presId="urn:microsoft.com/office/officeart/2005/8/layout/target3"/>
    <dgm:cxn modelId="{DA629008-48CA-4417-94D9-1941841790FC}" type="presParOf" srcId="{50AD9259-A7BB-4BC3-A9D2-E230E4A89711}" destId="{EBCD31D4-6F6A-4946-B5D9-3F3106FFDB88}" srcOrd="5" destOrd="0" presId="urn:microsoft.com/office/officeart/2005/8/layout/target3"/>
    <dgm:cxn modelId="{62901713-70F9-4623-8AA8-EA2FC1BFAD56}" type="presParOf" srcId="{50AD9259-A7BB-4BC3-A9D2-E230E4A89711}" destId="{3F3B4CBE-B897-430F-B4D8-FC41F0DF5902}" srcOrd="6" destOrd="0" presId="urn:microsoft.com/office/officeart/2005/8/layout/target3"/>
    <dgm:cxn modelId="{FC3E7D05-1DB2-413B-869E-53EA699EE9D9}" type="presParOf" srcId="{50AD9259-A7BB-4BC3-A9D2-E230E4A89711}" destId="{76B107D3-A9BE-4B7F-A080-228FD0D0D72B}" srcOrd="7" destOrd="0" presId="urn:microsoft.com/office/officeart/2005/8/layout/target3"/>
    <dgm:cxn modelId="{4C1EE437-3010-43E7-A3AE-5AA2E8EE3CD8}" type="presParOf" srcId="{50AD9259-A7BB-4BC3-A9D2-E230E4A89711}" destId="{B1128726-C827-49B4-A369-AF110B778D20}" srcOrd="8" destOrd="0" presId="urn:microsoft.com/office/officeart/2005/8/layout/target3"/>
    <dgm:cxn modelId="{0C92AF5C-E327-4F19-BC9F-8A23CC8C83BC}" type="presParOf" srcId="{50AD9259-A7BB-4BC3-A9D2-E230E4A89711}" destId="{411EDC15-1BD6-44E1-BF1F-C70F1C5A5C28}" srcOrd="9" destOrd="0" presId="urn:microsoft.com/office/officeart/2005/8/layout/target3"/>
    <dgm:cxn modelId="{0C02F793-9AA4-4E91-891E-877C4F8F2BE8}" type="presParOf" srcId="{50AD9259-A7BB-4BC3-A9D2-E230E4A89711}" destId="{5F64987B-561F-4648-B3A8-37CED287F432}" srcOrd="10" destOrd="0" presId="urn:microsoft.com/office/officeart/2005/8/layout/target3"/>
    <dgm:cxn modelId="{252A456A-44DA-47CB-A36A-722064E1B3FA}" type="presParOf" srcId="{50AD9259-A7BB-4BC3-A9D2-E230E4A89711}" destId="{D05C170D-36B2-4D9A-8F46-7F09D16F9739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D2B12AD-9F61-4B43-80FE-15E25D27CE8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9B39AB-2D63-4953-8125-1240D55ADD0D}">
      <dgm:prSet phldrT="[Текст]"/>
      <dgm:spPr/>
      <dgm:t>
        <a:bodyPr/>
        <a:lstStyle/>
        <a:p>
          <a:r>
            <a:rPr lang="ru-RU" dirty="0" smtClean="0"/>
            <a:t>объективность</a:t>
          </a:r>
          <a:endParaRPr lang="ru-RU" dirty="0"/>
        </a:p>
      </dgm:t>
    </dgm:pt>
    <dgm:pt modelId="{D794897C-03C8-4029-BBA2-1F883439B4AB}" type="parTrans" cxnId="{62FCEA61-7727-452E-BFC6-AD811BD61918}">
      <dgm:prSet/>
      <dgm:spPr/>
      <dgm:t>
        <a:bodyPr/>
        <a:lstStyle/>
        <a:p>
          <a:endParaRPr lang="ru-RU"/>
        </a:p>
      </dgm:t>
    </dgm:pt>
    <dgm:pt modelId="{06C102CB-72BA-4E52-AD11-DE9175813ED2}" type="sibTrans" cxnId="{62FCEA61-7727-452E-BFC6-AD811BD61918}">
      <dgm:prSet/>
      <dgm:spPr/>
      <dgm:t>
        <a:bodyPr/>
        <a:lstStyle/>
        <a:p>
          <a:endParaRPr lang="ru-RU"/>
        </a:p>
      </dgm:t>
    </dgm:pt>
    <dgm:pt modelId="{FD2E00A3-A423-49B8-BAFE-39D8AF471C39}">
      <dgm:prSet phldrT="[Текст]"/>
      <dgm:spPr/>
      <dgm:t>
        <a:bodyPr/>
        <a:lstStyle/>
        <a:p>
          <a:r>
            <a:rPr lang="ru-RU" dirty="0" smtClean="0"/>
            <a:t>систематичность</a:t>
          </a:r>
          <a:endParaRPr lang="ru-RU" dirty="0"/>
        </a:p>
      </dgm:t>
    </dgm:pt>
    <dgm:pt modelId="{7997B038-FC5A-410A-8570-F37CA735FC85}" type="parTrans" cxnId="{801A4B6D-341C-47AF-B883-10E248DECA76}">
      <dgm:prSet/>
      <dgm:spPr/>
      <dgm:t>
        <a:bodyPr/>
        <a:lstStyle/>
        <a:p>
          <a:endParaRPr lang="ru-RU"/>
        </a:p>
      </dgm:t>
    </dgm:pt>
    <dgm:pt modelId="{2CCB92FB-191E-41E0-8AEF-327BAC39E346}" type="sibTrans" cxnId="{801A4B6D-341C-47AF-B883-10E248DECA76}">
      <dgm:prSet/>
      <dgm:spPr/>
      <dgm:t>
        <a:bodyPr/>
        <a:lstStyle/>
        <a:p>
          <a:endParaRPr lang="ru-RU"/>
        </a:p>
      </dgm:t>
    </dgm:pt>
    <dgm:pt modelId="{47625993-55F1-49AF-B03B-B4978419B6E4}">
      <dgm:prSet phldrT="[Текст]"/>
      <dgm:spPr/>
      <dgm:t>
        <a:bodyPr/>
        <a:lstStyle/>
        <a:p>
          <a:r>
            <a:rPr lang="ru-RU" dirty="0" smtClean="0"/>
            <a:t>наглядность (гласность)</a:t>
          </a:r>
          <a:endParaRPr lang="ru-RU" dirty="0"/>
        </a:p>
      </dgm:t>
    </dgm:pt>
    <dgm:pt modelId="{A51A1D25-1B4B-438C-A409-4A4D1DD4A2EE}" type="parTrans" cxnId="{80C59B35-9650-43FC-B483-17021EACF86C}">
      <dgm:prSet/>
      <dgm:spPr/>
      <dgm:t>
        <a:bodyPr/>
        <a:lstStyle/>
        <a:p>
          <a:endParaRPr lang="ru-RU"/>
        </a:p>
      </dgm:t>
    </dgm:pt>
    <dgm:pt modelId="{1557445E-A910-46EF-93F1-041FA496ED3F}" type="sibTrans" cxnId="{80C59B35-9650-43FC-B483-17021EACF86C}">
      <dgm:prSet/>
      <dgm:spPr/>
      <dgm:t>
        <a:bodyPr/>
        <a:lstStyle/>
        <a:p>
          <a:endParaRPr lang="ru-RU"/>
        </a:p>
      </dgm:t>
    </dgm:pt>
    <dgm:pt modelId="{99689171-9C9A-4A64-AAAC-6E2B7E55C83C}" type="pres">
      <dgm:prSet presAssocID="{4D2B12AD-9F61-4B43-80FE-15E25D27CE8A}" presName="linear" presStyleCnt="0">
        <dgm:presLayoutVars>
          <dgm:dir/>
          <dgm:animLvl val="lvl"/>
          <dgm:resizeHandles val="exact"/>
        </dgm:presLayoutVars>
      </dgm:prSet>
      <dgm:spPr/>
    </dgm:pt>
    <dgm:pt modelId="{A4208176-6531-4253-8C5B-0C1ADF2A8A84}" type="pres">
      <dgm:prSet presAssocID="{F89B39AB-2D63-4953-8125-1240D55ADD0D}" presName="parentLin" presStyleCnt="0"/>
      <dgm:spPr/>
    </dgm:pt>
    <dgm:pt modelId="{10B22A64-9504-43DC-80BE-B3E6A7A25E0C}" type="pres">
      <dgm:prSet presAssocID="{F89B39AB-2D63-4953-8125-1240D55ADD0D}" presName="parentLeftMargin" presStyleLbl="node1" presStyleIdx="0" presStyleCnt="3"/>
      <dgm:spPr/>
    </dgm:pt>
    <dgm:pt modelId="{4100E012-83A2-4738-A0E8-4CE32FF4DA23}" type="pres">
      <dgm:prSet presAssocID="{F89B39AB-2D63-4953-8125-1240D55ADD0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CF6B089-5600-4495-81EA-D44BD56333B4}" type="pres">
      <dgm:prSet presAssocID="{F89B39AB-2D63-4953-8125-1240D55ADD0D}" presName="negativeSpace" presStyleCnt="0"/>
      <dgm:spPr/>
    </dgm:pt>
    <dgm:pt modelId="{3D26D3B5-F90A-47FB-84B7-CAB4F8056772}" type="pres">
      <dgm:prSet presAssocID="{F89B39AB-2D63-4953-8125-1240D55ADD0D}" presName="childText" presStyleLbl="conFgAcc1" presStyleIdx="0" presStyleCnt="3">
        <dgm:presLayoutVars>
          <dgm:bulletEnabled val="1"/>
        </dgm:presLayoutVars>
      </dgm:prSet>
      <dgm:spPr/>
    </dgm:pt>
    <dgm:pt modelId="{BCC68F2A-5F4F-4337-9480-D88B3B4F2FE3}" type="pres">
      <dgm:prSet presAssocID="{06C102CB-72BA-4E52-AD11-DE9175813ED2}" presName="spaceBetweenRectangles" presStyleCnt="0"/>
      <dgm:spPr/>
    </dgm:pt>
    <dgm:pt modelId="{730D7A58-B9E0-4C8A-8164-F81FEA554D32}" type="pres">
      <dgm:prSet presAssocID="{FD2E00A3-A423-49B8-BAFE-39D8AF471C39}" presName="parentLin" presStyleCnt="0"/>
      <dgm:spPr/>
    </dgm:pt>
    <dgm:pt modelId="{1D4D0F56-BF23-4CE2-B84B-1B9CF3DFC28A}" type="pres">
      <dgm:prSet presAssocID="{FD2E00A3-A423-49B8-BAFE-39D8AF471C39}" presName="parentLeftMargin" presStyleLbl="node1" presStyleIdx="0" presStyleCnt="3"/>
      <dgm:spPr/>
    </dgm:pt>
    <dgm:pt modelId="{054A6698-4BC8-4C53-8A64-1B34D501CAE3}" type="pres">
      <dgm:prSet presAssocID="{FD2E00A3-A423-49B8-BAFE-39D8AF471C3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7B68F-4207-4558-9827-0701D7953288}" type="pres">
      <dgm:prSet presAssocID="{FD2E00A3-A423-49B8-BAFE-39D8AF471C39}" presName="negativeSpace" presStyleCnt="0"/>
      <dgm:spPr/>
    </dgm:pt>
    <dgm:pt modelId="{1FB4632B-2794-4362-9B0D-29A26A86E297}" type="pres">
      <dgm:prSet presAssocID="{FD2E00A3-A423-49B8-BAFE-39D8AF471C39}" presName="childText" presStyleLbl="conFgAcc1" presStyleIdx="1" presStyleCnt="3">
        <dgm:presLayoutVars>
          <dgm:bulletEnabled val="1"/>
        </dgm:presLayoutVars>
      </dgm:prSet>
      <dgm:spPr/>
    </dgm:pt>
    <dgm:pt modelId="{E08781F0-9170-4BF1-AD71-B3AB9E27222B}" type="pres">
      <dgm:prSet presAssocID="{2CCB92FB-191E-41E0-8AEF-327BAC39E346}" presName="spaceBetweenRectangles" presStyleCnt="0"/>
      <dgm:spPr/>
    </dgm:pt>
    <dgm:pt modelId="{738046F7-0D36-4D4D-88ED-FAE6C797A7D2}" type="pres">
      <dgm:prSet presAssocID="{47625993-55F1-49AF-B03B-B4978419B6E4}" presName="parentLin" presStyleCnt="0"/>
      <dgm:spPr/>
    </dgm:pt>
    <dgm:pt modelId="{09600645-2D87-4371-919D-AF6D0A33C1A8}" type="pres">
      <dgm:prSet presAssocID="{47625993-55F1-49AF-B03B-B4978419B6E4}" presName="parentLeftMargin" presStyleLbl="node1" presStyleIdx="1" presStyleCnt="3"/>
      <dgm:spPr/>
    </dgm:pt>
    <dgm:pt modelId="{00DD8838-AFD5-4E9F-800D-026B2646A9D4}" type="pres">
      <dgm:prSet presAssocID="{47625993-55F1-49AF-B03B-B4978419B6E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1487B96-C8A3-4D69-89CF-3C5323BF61DD}" type="pres">
      <dgm:prSet presAssocID="{47625993-55F1-49AF-B03B-B4978419B6E4}" presName="negativeSpace" presStyleCnt="0"/>
      <dgm:spPr/>
    </dgm:pt>
    <dgm:pt modelId="{876B3B90-339F-41C8-BA78-821C87F6EE98}" type="pres">
      <dgm:prSet presAssocID="{47625993-55F1-49AF-B03B-B4978419B6E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8D98F0C-0E89-4A82-A256-89062CD43EA9}" type="presOf" srcId="{F89B39AB-2D63-4953-8125-1240D55ADD0D}" destId="{4100E012-83A2-4738-A0E8-4CE32FF4DA23}" srcOrd="1" destOrd="0" presId="urn:microsoft.com/office/officeart/2005/8/layout/list1"/>
    <dgm:cxn modelId="{EB14E2DF-18F2-443D-B68C-78F22DB0F4F9}" type="presOf" srcId="{FD2E00A3-A423-49B8-BAFE-39D8AF471C39}" destId="{1D4D0F56-BF23-4CE2-B84B-1B9CF3DFC28A}" srcOrd="0" destOrd="0" presId="urn:microsoft.com/office/officeart/2005/8/layout/list1"/>
    <dgm:cxn modelId="{F291725F-26F0-41A7-9BF7-8D3C685AA429}" type="presOf" srcId="{F89B39AB-2D63-4953-8125-1240D55ADD0D}" destId="{10B22A64-9504-43DC-80BE-B3E6A7A25E0C}" srcOrd="0" destOrd="0" presId="urn:microsoft.com/office/officeart/2005/8/layout/list1"/>
    <dgm:cxn modelId="{62FCEA61-7727-452E-BFC6-AD811BD61918}" srcId="{4D2B12AD-9F61-4B43-80FE-15E25D27CE8A}" destId="{F89B39AB-2D63-4953-8125-1240D55ADD0D}" srcOrd="0" destOrd="0" parTransId="{D794897C-03C8-4029-BBA2-1F883439B4AB}" sibTransId="{06C102CB-72BA-4E52-AD11-DE9175813ED2}"/>
    <dgm:cxn modelId="{801A4B6D-341C-47AF-B883-10E248DECA76}" srcId="{4D2B12AD-9F61-4B43-80FE-15E25D27CE8A}" destId="{FD2E00A3-A423-49B8-BAFE-39D8AF471C39}" srcOrd="1" destOrd="0" parTransId="{7997B038-FC5A-410A-8570-F37CA735FC85}" sibTransId="{2CCB92FB-191E-41E0-8AEF-327BAC39E346}"/>
    <dgm:cxn modelId="{F982C504-C29A-4719-B90C-58631C896FF2}" type="presOf" srcId="{47625993-55F1-49AF-B03B-B4978419B6E4}" destId="{00DD8838-AFD5-4E9F-800D-026B2646A9D4}" srcOrd="1" destOrd="0" presId="urn:microsoft.com/office/officeart/2005/8/layout/list1"/>
    <dgm:cxn modelId="{F75AD660-74DD-4619-AB06-23B1C7F31E7D}" type="presOf" srcId="{FD2E00A3-A423-49B8-BAFE-39D8AF471C39}" destId="{054A6698-4BC8-4C53-8A64-1B34D501CAE3}" srcOrd="1" destOrd="0" presId="urn:microsoft.com/office/officeart/2005/8/layout/list1"/>
    <dgm:cxn modelId="{30444D56-DB74-4B35-8323-DDF29E1DFD06}" type="presOf" srcId="{4D2B12AD-9F61-4B43-80FE-15E25D27CE8A}" destId="{99689171-9C9A-4A64-AAAC-6E2B7E55C83C}" srcOrd="0" destOrd="0" presId="urn:microsoft.com/office/officeart/2005/8/layout/list1"/>
    <dgm:cxn modelId="{C929618C-8B5C-47DF-8041-38FC9D6FE6A5}" type="presOf" srcId="{47625993-55F1-49AF-B03B-B4978419B6E4}" destId="{09600645-2D87-4371-919D-AF6D0A33C1A8}" srcOrd="0" destOrd="0" presId="urn:microsoft.com/office/officeart/2005/8/layout/list1"/>
    <dgm:cxn modelId="{80C59B35-9650-43FC-B483-17021EACF86C}" srcId="{4D2B12AD-9F61-4B43-80FE-15E25D27CE8A}" destId="{47625993-55F1-49AF-B03B-B4978419B6E4}" srcOrd="2" destOrd="0" parTransId="{A51A1D25-1B4B-438C-A409-4A4D1DD4A2EE}" sibTransId="{1557445E-A910-46EF-93F1-041FA496ED3F}"/>
    <dgm:cxn modelId="{11E3705E-4493-4B7A-A239-083F973FF86D}" type="presParOf" srcId="{99689171-9C9A-4A64-AAAC-6E2B7E55C83C}" destId="{A4208176-6531-4253-8C5B-0C1ADF2A8A84}" srcOrd="0" destOrd="0" presId="urn:microsoft.com/office/officeart/2005/8/layout/list1"/>
    <dgm:cxn modelId="{45FF23F3-3447-4675-BCEE-1D2F5A6EE1C2}" type="presParOf" srcId="{A4208176-6531-4253-8C5B-0C1ADF2A8A84}" destId="{10B22A64-9504-43DC-80BE-B3E6A7A25E0C}" srcOrd="0" destOrd="0" presId="urn:microsoft.com/office/officeart/2005/8/layout/list1"/>
    <dgm:cxn modelId="{A62B86C5-E416-4AFC-8D6D-2E107B3D0012}" type="presParOf" srcId="{A4208176-6531-4253-8C5B-0C1ADF2A8A84}" destId="{4100E012-83A2-4738-A0E8-4CE32FF4DA23}" srcOrd="1" destOrd="0" presId="urn:microsoft.com/office/officeart/2005/8/layout/list1"/>
    <dgm:cxn modelId="{CF95FD3F-D1C4-49A3-9A7A-CEB3CF14B8DE}" type="presParOf" srcId="{99689171-9C9A-4A64-AAAC-6E2B7E55C83C}" destId="{7CF6B089-5600-4495-81EA-D44BD56333B4}" srcOrd="1" destOrd="0" presId="urn:microsoft.com/office/officeart/2005/8/layout/list1"/>
    <dgm:cxn modelId="{EA2E7EC8-DC54-4CFE-B482-09C51747FDE3}" type="presParOf" srcId="{99689171-9C9A-4A64-AAAC-6E2B7E55C83C}" destId="{3D26D3B5-F90A-47FB-84B7-CAB4F8056772}" srcOrd="2" destOrd="0" presId="urn:microsoft.com/office/officeart/2005/8/layout/list1"/>
    <dgm:cxn modelId="{B56B8BC2-B0B7-4143-A3CC-0A2CDA5BE118}" type="presParOf" srcId="{99689171-9C9A-4A64-AAAC-6E2B7E55C83C}" destId="{BCC68F2A-5F4F-4337-9480-D88B3B4F2FE3}" srcOrd="3" destOrd="0" presId="urn:microsoft.com/office/officeart/2005/8/layout/list1"/>
    <dgm:cxn modelId="{806180DD-4080-4DDC-9819-67E6DB0320BB}" type="presParOf" srcId="{99689171-9C9A-4A64-AAAC-6E2B7E55C83C}" destId="{730D7A58-B9E0-4C8A-8164-F81FEA554D32}" srcOrd="4" destOrd="0" presId="urn:microsoft.com/office/officeart/2005/8/layout/list1"/>
    <dgm:cxn modelId="{CD75BE8C-EA36-4CC3-8EB2-D14A76861450}" type="presParOf" srcId="{730D7A58-B9E0-4C8A-8164-F81FEA554D32}" destId="{1D4D0F56-BF23-4CE2-B84B-1B9CF3DFC28A}" srcOrd="0" destOrd="0" presId="urn:microsoft.com/office/officeart/2005/8/layout/list1"/>
    <dgm:cxn modelId="{9F9E9FA9-C3E4-4EF7-A1A3-CDC9764BE754}" type="presParOf" srcId="{730D7A58-B9E0-4C8A-8164-F81FEA554D32}" destId="{054A6698-4BC8-4C53-8A64-1B34D501CAE3}" srcOrd="1" destOrd="0" presId="urn:microsoft.com/office/officeart/2005/8/layout/list1"/>
    <dgm:cxn modelId="{CE379C56-28DB-4593-8195-35287846579A}" type="presParOf" srcId="{99689171-9C9A-4A64-AAAC-6E2B7E55C83C}" destId="{95C7B68F-4207-4558-9827-0701D7953288}" srcOrd="5" destOrd="0" presId="urn:microsoft.com/office/officeart/2005/8/layout/list1"/>
    <dgm:cxn modelId="{F3019CA8-52DC-404D-A0D6-838342FDC712}" type="presParOf" srcId="{99689171-9C9A-4A64-AAAC-6E2B7E55C83C}" destId="{1FB4632B-2794-4362-9B0D-29A26A86E297}" srcOrd="6" destOrd="0" presId="urn:microsoft.com/office/officeart/2005/8/layout/list1"/>
    <dgm:cxn modelId="{D99BEAA1-133B-47CE-83F0-85EB66AC799C}" type="presParOf" srcId="{99689171-9C9A-4A64-AAAC-6E2B7E55C83C}" destId="{E08781F0-9170-4BF1-AD71-B3AB9E27222B}" srcOrd="7" destOrd="0" presId="urn:microsoft.com/office/officeart/2005/8/layout/list1"/>
    <dgm:cxn modelId="{2A19EB7A-7000-4525-B31C-1FF907A86910}" type="presParOf" srcId="{99689171-9C9A-4A64-AAAC-6E2B7E55C83C}" destId="{738046F7-0D36-4D4D-88ED-FAE6C797A7D2}" srcOrd="8" destOrd="0" presId="urn:microsoft.com/office/officeart/2005/8/layout/list1"/>
    <dgm:cxn modelId="{A2CEF528-E2B3-4C7C-9373-7BE72E20777A}" type="presParOf" srcId="{738046F7-0D36-4D4D-88ED-FAE6C797A7D2}" destId="{09600645-2D87-4371-919D-AF6D0A33C1A8}" srcOrd="0" destOrd="0" presId="urn:microsoft.com/office/officeart/2005/8/layout/list1"/>
    <dgm:cxn modelId="{F66EC305-5BE6-4BAC-A911-62DCAAC28BAF}" type="presParOf" srcId="{738046F7-0D36-4D4D-88ED-FAE6C797A7D2}" destId="{00DD8838-AFD5-4E9F-800D-026B2646A9D4}" srcOrd="1" destOrd="0" presId="urn:microsoft.com/office/officeart/2005/8/layout/list1"/>
    <dgm:cxn modelId="{BC697D3C-753C-4A8A-AAE3-DA711BED375D}" type="presParOf" srcId="{99689171-9C9A-4A64-AAAC-6E2B7E55C83C}" destId="{61487B96-C8A3-4D69-89CF-3C5323BF61DD}" srcOrd="9" destOrd="0" presId="urn:microsoft.com/office/officeart/2005/8/layout/list1"/>
    <dgm:cxn modelId="{AB4AEBA3-1C74-435A-B780-A0665D104450}" type="presParOf" srcId="{99689171-9C9A-4A64-AAAC-6E2B7E55C83C}" destId="{876B3B90-339F-41C8-BA78-821C87F6EE9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46F9AF-D66E-41F3-B284-EE39785EDCCE}">
      <dsp:nvSpPr>
        <dsp:cNvPr id="0" name=""/>
        <dsp:cNvSpPr/>
      </dsp:nvSpPr>
      <dsp:spPr>
        <a:xfrm>
          <a:off x="3895095" y="2098501"/>
          <a:ext cx="250536" cy="1097590"/>
        </a:xfrm>
        <a:custGeom>
          <a:avLst/>
          <a:gdLst/>
          <a:ahLst/>
          <a:cxnLst/>
          <a:rect l="0" t="0" r="0" b="0"/>
          <a:pathLst>
            <a:path>
              <a:moveTo>
                <a:pt x="250536" y="0"/>
              </a:moveTo>
              <a:lnTo>
                <a:pt x="250536" y="1097590"/>
              </a:lnTo>
              <a:lnTo>
                <a:pt x="0" y="10975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64988-29F6-44FC-A061-9CBA52C7D793}">
      <dsp:nvSpPr>
        <dsp:cNvPr id="0" name=""/>
        <dsp:cNvSpPr/>
      </dsp:nvSpPr>
      <dsp:spPr>
        <a:xfrm>
          <a:off x="4145632" y="2098501"/>
          <a:ext cx="2887140" cy="2195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4644"/>
              </a:lnTo>
              <a:lnTo>
                <a:pt x="2887140" y="1944644"/>
              </a:lnTo>
              <a:lnTo>
                <a:pt x="2887140" y="21951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7B465-48C9-48D9-A07C-27C43E77A574}">
      <dsp:nvSpPr>
        <dsp:cNvPr id="0" name=""/>
        <dsp:cNvSpPr/>
      </dsp:nvSpPr>
      <dsp:spPr>
        <a:xfrm>
          <a:off x="4099912" y="2098501"/>
          <a:ext cx="91440" cy="21951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51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DFEA41-9B32-445D-8BF7-75C5F4C6AECE}">
      <dsp:nvSpPr>
        <dsp:cNvPr id="0" name=""/>
        <dsp:cNvSpPr/>
      </dsp:nvSpPr>
      <dsp:spPr>
        <a:xfrm>
          <a:off x="1258491" y="2098501"/>
          <a:ext cx="2887140" cy="2195180"/>
        </a:xfrm>
        <a:custGeom>
          <a:avLst/>
          <a:gdLst/>
          <a:ahLst/>
          <a:cxnLst/>
          <a:rect l="0" t="0" r="0" b="0"/>
          <a:pathLst>
            <a:path>
              <a:moveTo>
                <a:pt x="2887140" y="0"/>
              </a:moveTo>
              <a:lnTo>
                <a:pt x="2887140" y="1944644"/>
              </a:lnTo>
              <a:lnTo>
                <a:pt x="0" y="1944644"/>
              </a:lnTo>
              <a:lnTo>
                <a:pt x="0" y="21951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713A9E-2632-4F2C-87AA-2DE8FC1C119B}">
      <dsp:nvSpPr>
        <dsp:cNvPr id="0" name=""/>
        <dsp:cNvSpPr/>
      </dsp:nvSpPr>
      <dsp:spPr>
        <a:xfrm>
          <a:off x="2120446" y="1172"/>
          <a:ext cx="4050371" cy="2097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FF0000"/>
              </a:solidFill>
            </a:rPr>
            <a:t>Задача образования </a:t>
          </a:r>
          <a:r>
            <a:rPr lang="ru-RU" sz="3200" b="1" kern="1200" dirty="0" smtClean="0"/>
            <a:t>– высокое качество образования</a:t>
          </a:r>
          <a:endParaRPr lang="ru-RU" sz="3200" b="1" kern="1200" dirty="0"/>
        </a:p>
      </dsp:txBody>
      <dsp:txXfrm>
        <a:off x="2120446" y="1172"/>
        <a:ext cx="4050371" cy="2097328"/>
      </dsp:txXfrm>
    </dsp:sp>
    <dsp:sp modelId="{97B9AE0B-F3DF-49B8-936D-7CDB641F47C3}">
      <dsp:nvSpPr>
        <dsp:cNvPr id="0" name=""/>
        <dsp:cNvSpPr/>
      </dsp:nvSpPr>
      <dsp:spPr>
        <a:xfrm>
          <a:off x="65458" y="4293682"/>
          <a:ext cx="2386066" cy="11930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Творческое развитие личности</a:t>
          </a:r>
          <a:endParaRPr lang="ru-RU" sz="2000" kern="1200" dirty="0"/>
        </a:p>
      </dsp:txBody>
      <dsp:txXfrm>
        <a:off x="65458" y="4293682"/>
        <a:ext cx="2386066" cy="1193033"/>
      </dsp:txXfrm>
    </dsp:sp>
    <dsp:sp modelId="{239CC215-5914-4A77-8C72-EDEBE01AE748}">
      <dsp:nvSpPr>
        <dsp:cNvPr id="0" name=""/>
        <dsp:cNvSpPr/>
      </dsp:nvSpPr>
      <dsp:spPr>
        <a:xfrm>
          <a:off x="2952598" y="4293682"/>
          <a:ext cx="2386066" cy="11930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Профессиональный рост учителей</a:t>
          </a:r>
          <a:endParaRPr lang="ru-RU" sz="2000" kern="1200" dirty="0"/>
        </a:p>
      </dsp:txBody>
      <dsp:txXfrm>
        <a:off x="2952598" y="4293682"/>
        <a:ext cx="2386066" cy="1193033"/>
      </dsp:txXfrm>
    </dsp:sp>
    <dsp:sp modelId="{F306FAC5-8FDB-42FC-B207-5067B07D43EF}">
      <dsp:nvSpPr>
        <dsp:cNvPr id="0" name=""/>
        <dsp:cNvSpPr/>
      </dsp:nvSpPr>
      <dsp:spPr>
        <a:xfrm>
          <a:off x="5839739" y="4293682"/>
          <a:ext cx="2386066" cy="11930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Безопасность образовательного процесса</a:t>
          </a:r>
          <a:endParaRPr lang="ru-RU" sz="2000" kern="1200" dirty="0"/>
        </a:p>
      </dsp:txBody>
      <dsp:txXfrm>
        <a:off x="5839739" y="4293682"/>
        <a:ext cx="2386066" cy="1193033"/>
      </dsp:txXfrm>
    </dsp:sp>
    <dsp:sp modelId="{1B9A7538-A9BC-434D-AD04-69915D14ECF4}">
      <dsp:nvSpPr>
        <dsp:cNvPr id="0" name=""/>
        <dsp:cNvSpPr/>
      </dsp:nvSpPr>
      <dsp:spPr>
        <a:xfrm>
          <a:off x="1509028" y="2599575"/>
          <a:ext cx="2386066" cy="11930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Фундаментальные знания</a:t>
          </a:r>
          <a:endParaRPr lang="ru-RU" sz="2000" kern="1200" dirty="0"/>
        </a:p>
      </dsp:txBody>
      <dsp:txXfrm>
        <a:off x="1509028" y="2599575"/>
        <a:ext cx="2386066" cy="119303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C6BC19-1FC9-4881-8330-44C4E3F14CBF}">
      <dsp:nvSpPr>
        <dsp:cNvPr id="0" name=""/>
        <dsp:cNvSpPr/>
      </dsp:nvSpPr>
      <dsp:spPr>
        <a:xfrm>
          <a:off x="0" y="50378"/>
          <a:ext cx="8229600" cy="20896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smtClean="0"/>
            <a:t>Нормативный уровень </a:t>
          </a:r>
          <a:r>
            <a:rPr lang="ru-RU" sz="3800" kern="1200" dirty="0" smtClean="0"/>
            <a:t>, которому должен соответствовать продукт обучения и образования.</a:t>
          </a:r>
          <a:endParaRPr lang="ru-RU" sz="3800" kern="1200" dirty="0"/>
        </a:p>
      </dsp:txBody>
      <dsp:txXfrm>
        <a:off x="0" y="50378"/>
        <a:ext cx="8229600" cy="2089619"/>
      </dsp:txXfrm>
    </dsp:sp>
    <dsp:sp modelId="{43A670AC-4585-476F-9466-575620E25578}">
      <dsp:nvSpPr>
        <dsp:cNvPr id="0" name=""/>
        <dsp:cNvSpPr/>
      </dsp:nvSpPr>
      <dsp:spPr>
        <a:xfrm>
          <a:off x="0" y="2249438"/>
          <a:ext cx="8229600" cy="20896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smtClean="0"/>
            <a:t>Реально</a:t>
          </a:r>
          <a:r>
            <a:rPr lang="ru-RU" sz="3800" kern="1200" dirty="0" smtClean="0"/>
            <a:t> достигнутые образовательные результаты.</a:t>
          </a:r>
          <a:endParaRPr lang="ru-RU" sz="3800" kern="1200" dirty="0"/>
        </a:p>
      </dsp:txBody>
      <dsp:txXfrm>
        <a:off x="0" y="2249438"/>
        <a:ext cx="8229600" cy="208961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5F0ACC-20B5-4702-A02A-C220E38E8398}">
      <dsp:nvSpPr>
        <dsp:cNvPr id="0" name=""/>
        <dsp:cNvSpPr/>
      </dsp:nvSpPr>
      <dsp:spPr>
        <a:xfrm>
          <a:off x="-228088" y="0"/>
          <a:ext cx="4389437" cy="43894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04A6F-3447-4F21-AF9F-99F1379994EA}">
      <dsp:nvSpPr>
        <dsp:cNvPr id="0" name=""/>
        <dsp:cNvSpPr/>
      </dsp:nvSpPr>
      <dsp:spPr>
        <a:xfrm>
          <a:off x="1090486" y="0"/>
          <a:ext cx="6947234" cy="43894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родители: </a:t>
          </a:r>
          <a:r>
            <a:rPr lang="ru-RU" sz="2600" kern="1200" dirty="0" smtClean="0"/>
            <a:t>развитие индивидуальности их детей</a:t>
          </a:r>
        </a:p>
      </dsp:txBody>
      <dsp:txXfrm>
        <a:off x="1090486" y="0"/>
        <a:ext cx="6947234" cy="1316833"/>
      </dsp:txXfrm>
    </dsp:sp>
    <dsp:sp modelId="{F5486A3E-282F-4500-B1C1-4D3D931BC3D3}">
      <dsp:nvSpPr>
        <dsp:cNvPr id="0" name=""/>
        <dsp:cNvSpPr/>
      </dsp:nvSpPr>
      <dsp:spPr>
        <a:xfrm>
          <a:off x="540064" y="1316833"/>
          <a:ext cx="2853131" cy="285313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CD31D4-6F6A-4946-B5D9-3F3106FFDB88}">
      <dsp:nvSpPr>
        <dsp:cNvPr id="0" name=""/>
        <dsp:cNvSpPr/>
      </dsp:nvSpPr>
      <dsp:spPr>
        <a:xfrm>
          <a:off x="1378470" y="1277803"/>
          <a:ext cx="6923095" cy="28531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учителя: </a:t>
          </a:r>
          <a:r>
            <a:rPr lang="ru-RU" sz="2600" kern="1200" dirty="0" smtClean="0"/>
            <a:t>наличие качественного учебного плана, обеспеченного учебными материалами</a:t>
          </a:r>
        </a:p>
      </dsp:txBody>
      <dsp:txXfrm>
        <a:off x="1378470" y="1277803"/>
        <a:ext cx="6923095" cy="1316829"/>
      </dsp:txXfrm>
    </dsp:sp>
    <dsp:sp modelId="{76B107D3-A9BE-4B7F-A080-228FD0D0D72B}">
      <dsp:nvSpPr>
        <dsp:cNvPr id="0" name=""/>
        <dsp:cNvSpPr/>
      </dsp:nvSpPr>
      <dsp:spPr>
        <a:xfrm>
          <a:off x="1308215" y="2633663"/>
          <a:ext cx="1316829" cy="131682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128726-C827-49B4-A369-AF110B778D20}">
      <dsp:nvSpPr>
        <dsp:cNvPr id="0" name=""/>
        <dsp:cNvSpPr/>
      </dsp:nvSpPr>
      <dsp:spPr>
        <a:xfrm>
          <a:off x="1522523" y="2633663"/>
          <a:ext cx="6923095" cy="13168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учащиеся: </a:t>
          </a:r>
          <a:r>
            <a:rPr lang="ru-RU" sz="2600" kern="1200" dirty="0" err="1" smtClean="0"/>
            <a:t>внутришкольный</a:t>
          </a:r>
          <a:r>
            <a:rPr lang="ru-RU" sz="2600" kern="1200" dirty="0" smtClean="0"/>
            <a:t> климат.</a:t>
          </a:r>
          <a:endParaRPr lang="ru-RU" sz="2600" kern="1200" dirty="0"/>
        </a:p>
      </dsp:txBody>
      <dsp:txXfrm>
        <a:off x="1522523" y="2633663"/>
        <a:ext cx="6923095" cy="131682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26D3B5-F90A-47FB-84B7-CAB4F8056772}">
      <dsp:nvSpPr>
        <dsp:cNvPr id="0" name=""/>
        <dsp:cNvSpPr/>
      </dsp:nvSpPr>
      <dsp:spPr>
        <a:xfrm>
          <a:off x="0" y="525578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00E012-83A2-4738-A0E8-4CE32FF4DA23}">
      <dsp:nvSpPr>
        <dsp:cNvPr id="0" name=""/>
        <dsp:cNvSpPr/>
      </dsp:nvSpPr>
      <dsp:spPr>
        <a:xfrm>
          <a:off x="411480" y="38498"/>
          <a:ext cx="57607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объективность</a:t>
          </a:r>
          <a:endParaRPr lang="ru-RU" sz="3300" kern="1200" dirty="0"/>
        </a:p>
      </dsp:txBody>
      <dsp:txXfrm>
        <a:off x="411480" y="38498"/>
        <a:ext cx="5760720" cy="974160"/>
      </dsp:txXfrm>
    </dsp:sp>
    <dsp:sp modelId="{1FB4632B-2794-4362-9B0D-29A26A86E297}">
      <dsp:nvSpPr>
        <dsp:cNvPr id="0" name=""/>
        <dsp:cNvSpPr/>
      </dsp:nvSpPr>
      <dsp:spPr>
        <a:xfrm>
          <a:off x="0" y="2022458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4A6698-4BC8-4C53-8A64-1B34D501CAE3}">
      <dsp:nvSpPr>
        <dsp:cNvPr id="0" name=""/>
        <dsp:cNvSpPr/>
      </dsp:nvSpPr>
      <dsp:spPr>
        <a:xfrm>
          <a:off x="411480" y="1535378"/>
          <a:ext cx="57607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систематичность</a:t>
          </a:r>
          <a:endParaRPr lang="ru-RU" sz="3300" kern="1200" dirty="0"/>
        </a:p>
      </dsp:txBody>
      <dsp:txXfrm>
        <a:off x="411480" y="1535378"/>
        <a:ext cx="5760720" cy="974160"/>
      </dsp:txXfrm>
    </dsp:sp>
    <dsp:sp modelId="{876B3B90-339F-41C8-BA78-821C87F6EE98}">
      <dsp:nvSpPr>
        <dsp:cNvPr id="0" name=""/>
        <dsp:cNvSpPr/>
      </dsp:nvSpPr>
      <dsp:spPr>
        <a:xfrm>
          <a:off x="0" y="3519338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DD8838-AFD5-4E9F-800D-026B2646A9D4}">
      <dsp:nvSpPr>
        <dsp:cNvPr id="0" name=""/>
        <dsp:cNvSpPr/>
      </dsp:nvSpPr>
      <dsp:spPr>
        <a:xfrm>
          <a:off x="411480" y="3032258"/>
          <a:ext cx="57607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наглядность (гласность)</a:t>
          </a:r>
          <a:endParaRPr lang="ru-RU" sz="3300" kern="1200" dirty="0"/>
        </a:p>
      </dsp:txBody>
      <dsp:txXfrm>
        <a:off x="411480" y="3032258"/>
        <a:ext cx="5760720" cy="974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40D82-9392-4220-9848-C7BF1573845A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909CA-B619-43F3-8CDF-73E6D0BBD0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909CA-B619-43F3-8CDF-73E6D0BBD0A9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EE6B-7726-4720-A1E0-7BA23F356FC3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ED1F-728E-4087-93DE-1842051B65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EE6B-7726-4720-A1E0-7BA23F356FC3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ED1F-728E-4087-93DE-1842051B6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EE6B-7726-4720-A1E0-7BA23F356FC3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ED1F-728E-4087-93DE-1842051B6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EE6B-7726-4720-A1E0-7BA23F356FC3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ED1F-728E-4087-93DE-1842051B6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EE6B-7726-4720-A1E0-7BA23F356FC3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ED1F-728E-4087-93DE-1842051B65F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EE6B-7726-4720-A1E0-7BA23F356FC3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ED1F-728E-4087-93DE-1842051B6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EE6B-7726-4720-A1E0-7BA23F356FC3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ED1F-728E-4087-93DE-1842051B6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EE6B-7726-4720-A1E0-7BA23F356FC3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ED1F-728E-4087-93DE-1842051B6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EE6B-7726-4720-A1E0-7BA23F356FC3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ED1F-728E-4087-93DE-1842051B6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EE6B-7726-4720-A1E0-7BA23F356FC3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EED1F-728E-4087-93DE-1842051B6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EE6B-7726-4720-A1E0-7BA23F356FC3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EEED1F-728E-4087-93DE-1842051B65F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FFEE6B-7726-4720-A1E0-7BA23F356FC3}" type="datetimeFigureOut">
              <a:rPr lang="ru-RU" smtClean="0"/>
              <a:t>27.08.2016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EEED1F-728E-4087-93DE-1842051B65F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920880" cy="5544615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Педсовет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Тема.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образовательной политики школы в условиях совершенствования оценки качества образования.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работы школы за 2015-2016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  и перспективы развития на 2016-2017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од.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Роль начальной школы в подготовке к дальнейшему мотивированному обучению ( в рамках проблемы школы).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Новая роль учителя.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Виды педагогической оценки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предметные и персональные;</a:t>
            </a:r>
          </a:p>
          <a:p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материальные и моральные</a:t>
            </a:r>
          </a:p>
          <a:p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результативные и процессуальные;</a:t>
            </a:r>
          </a:p>
          <a:p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количественные и качественные.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16470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Основные тенденции возрастного изменения значимости </a:t>
            </a:r>
            <a:r>
              <a:rPr lang="ru-RU" b="1" dirty="0" err="1" smtClean="0"/>
              <a:t>пед</a:t>
            </a:r>
            <a:r>
              <a:rPr lang="ru-RU" b="1" dirty="0" smtClean="0"/>
              <a:t>. </a:t>
            </a:r>
            <a:r>
              <a:rPr lang="ru-RU" b="1" dirty="0" smtClean="0"/>
              <a:t>о</a:t>
            </a:r>
            <a:r>
              <a:rPr lang="ru-RU" b="1" dirty="0" smtClean="0"/>
              <a:t>ценки: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38912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рост понимания приобретения новых знаний;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увеличение значимости обладания определенными качествами личности;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возрастает роль социально-психологических стимулов;</a:t>
            </a:r>
          </a:p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переход ориентации с внешних стимулов на внутренние.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713"/>
          <a:ext cx="8291264" cy="5487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Качество обучения и образования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Различное понимание понятия качества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Основные принципы управления качеством образования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Повышение качества образования – часть стратегии школы.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Все участники образовательного процесса –партнеры.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Создание системы информации о качестве образования.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Создание системы управления качеством образования.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Совершенствование системы образования.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Использование современных, действенных форм и методов работы.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Весь коллектив – единая команда.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Поощрение образования и самосовершенствования.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91264" cy="158644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Педагогический контроль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– это система проверки результатов образования учащихся.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780928"/>
            <a:ext cx="8229600" cy="37596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Формула процедуры контроля</a:t>
            </a:r>
          </a:p>
          <a:p>
            <a:pPr algn="ctr">
              <a:buNone/>
            </a:pPr>
            <a:r>
              <a:rPr lang="ru-RU" sz="4000" b="1" dirty="0" err="1" smtClean="0">
                <a:solidFill>
                  <a:schemeClr val="accent1">
                    <a:lumMod val="75000"/>
                  </a:schemeClr>
                </a:solidFill>
              </a:rPr>
              <a:t>К=В+Из+Оц</a:t>
            </a:r>
            <a:endParaRPr lang="ru-RU" sz="4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контроль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выявление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измерение</a:t>
            </a:r>
          </a:p>
          <a:p>
            <a:pPr>
              <a:buNone/>
            </a:pPr>
            <a:r>
              <a:rPr lang="ru-RU" sz="36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оценивание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Принципы контроля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Этапы проверки успеваемости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Предварительное выявление уровня знаний учащихся.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Текущая проверка в процессе усвоения каждой темы.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Повторная тематическая проверка.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Педагогическая оценка как стимул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  Педагогическая оценка является специфическим стимулом, который действует в учебной и воспитательной деятельности и определяет ее успех.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252</Words>
  <Application>Microsoft Office PowerPoint</Application>
  <PresentationFormat>Экран (4:3)</PresentationFormat>
  <Paragraphs>50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Педсовет  Тема. Реализация образовательной политики школы в условиях совершенствования оценки качества образования. Анализ работы школы за 2015-2016 уч. год  и перспективы развития на 2016-2017 уч. год. Роль начальной школы в подготовке к дальнейшему мотивированному обучению ( в рамках проблемы школы). Новая роль учителя.</vt:lpstr>
      <vt:lpstr>Слайд 2</vt:lpstr>
      <vt:lpstr>Качество обучения и образования</vt:lpstr>
      <vt:lpstr>Различное понимание понятия качества</vt:lpstr>
      <vt:lpstr>Основные принципы управления качеством образования</vt:lpstr>
      <vt:lpstr>Педагогический контроль – это система проверки результатов образования учащихся.</vt:lpstr>
      <vt:lpstr>Принципы контроля</vt:lpstr>
      <vt:lpstr>Этапы проверки успеваемости</vt:lpstr>
      <vt:lpstr>Педагогическая оценка как стимул</vt:lpstr>
      <vt:lpstr>Виды педагогической оценки</vt:lpstr>
      <vt:lpstr>Основные тенденции возрастного изменения значимости пед. оценки: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maksim</dc:creator>
  <cp:lastModifiedBy>maksim</cp:lastModifiedBy>
  <cp:revision>10</cp:revision>
  <dcterms:created xsi:type="dcterms:W3CDTF">2016-08-27T17:44:19Z</dcterms:created>
  <dcterms:modified xsi:type="dcterms:W3CDTF">2016-08-27T19:21:11Z</dcterms:modified>
</cp:coreProperties>
</file>