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535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0272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FD9705-66F8-4A8E-80CB-2BE856BDEDE2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9245360-47C0-4A05-AF9F-50EDF7405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46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5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6538" y="1787856"/>
            <a:ext cx="9685360" cy="2131539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работы над исследовательским проектом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97838" y="4885899"/>
            <a:ext cx="3894161" cy="1972101"/>
          </a:xfrm>
        </p:spPr>
        <p:txBody>
          <a:bodyPr/>
          <a:lstStyle/>
          <a:p>
            <a:r>
              <a:rPr lang="ru-RU" dirty="0" smtClean="0"/>
              <a:t>Подготовила:</a:t>
            </a:r>
          </a:p>
          <a:p>
            <a:r>
              <a:rPr lang="ru-RU" dirty="0"/>
              <a:t>с</a:t>
            </a:r>
            <a:r>
              <a:rPr lang="ru-RU" dirty="0" smtClean="0"/>
              <a:t>тудентка Ш-42 группы</a:t>
            </a:r>
          </a:p>
          <a:p>
            <a:r>
              <a:rPr lang="ru-RU" dirty="0" smtClean="0"/>
              <a:t>Сидельникова Анастасия</a:t>
            </a:r>
          </a:p>
          <a:p>
            <a:r>
              <a:rPr lang="ru-RU" dirty="0" smtClean="0"/>
              <a:t>Преподаватель: Тур А.Р.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27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7" y="354842"/>
            <a:ext cx="1065890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Исследовательский проект-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это научная процедура, направленная на сбор информации и формулировку гипотез о конкретном социальном или научном явлении.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7797" y="2115402"/>
            <a:ext cx="1149141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Под исследовательским проектом подразумевается деятельность учащихся по решению творческой, исследовательской проблемы (задачи) с заранее неизвестным результатом, предполагающая наличие основных этапов, характерных для научного исследования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037" y="4012441"/>
            <a:ext cx="4631116" cy="265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3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6848" y="327546"/>
            <a:ext cx="634620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微软雅黑" pitchFamily="34" charset="-122"/>
              </a:rPr>
              <a:t>Существует проблема</a:t>
            </a: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667535" y="941695"/>
            <a:ext cx="2115403" cy="887104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Необходимо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09684" y="2074460"/>
            <a:ext cx="6496334" cy="30162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Провести тщательное исследование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Разработать план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Провести наблюдение, измерения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b="1" i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Проанализировать результаты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Сделать соответствующие выводы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Наглядно оформить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800" b="1" dirty="0" smtClean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Результаты представить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951" y="2227871"/>
            <a:ext cx="3724574" cy="372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8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0161" y="420708"/>
            <a:ext cx="103260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C000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微软雅黑" pitchFamily="34" charset="-122"/>
              </a:rPr>
              <a:t>Работа над проектом проходит в несколько этапов:</a:t>
            </a:r>
            <a:endParaRPr lang="ru-RU" sz="3200" b="1" dirty="0">
              <a:solidFill>
                <a:srgbClr val="C000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微软雅黑" pitchFamily="34" charset="-122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828000" y="1211238"/>
            <a:ext cx="2290354" cy="122147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250" y="2638469"/>
            <a:ext cx="6818937" cy="3452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этом этапе определяются цели и задачи проекта</a:t>
            </a:r>
          </a:p>
          <a:p>
            <a:pPr algn="ctr"/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Цель-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то, что вы хотите достичь в результате совместных действий.</a:t>
            </a:r>
          </a:p>
          <a:p>
            <a:pPr algn="ctr"/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Задачи-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то, что предстоит сделать для достижения цели проекта</a:t>
            </a:r>
            <a:endParaRPr lang="ru-RU" sz="24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5090" y="3370998"/>
            <a:ext cx="3121663" cy="3121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2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4681184" y="136477"/>
            <a:ext cx="2429300" cy="1419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77671" y="2060811"/>
            <a:ext cx="7206019" cy="408068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составить план действий, для этого необходимо ответить на некоторые вопросы: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уже известно, а что нет?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предстоит сделать?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этого необходимо: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источники информации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способы сбора информации и анализа информации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способы представления результатов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Выработать критерии оценки результатов и процесса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Разделить задачи (между членами команды)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255" y="2947916"/>
            <a:ext cx="3468197" cy="345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643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681184" y="136477"/>
            <a:ext cx="2429300" cy="141936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1547" y="1887842"/>
            <a:ext cx="6818937" cy="3452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можно в качестве «исследователя»:</a:t>
            </a: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Сформулировать проблему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вопрос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Выдвинуть гипотезу, подтвердить или опровергнуть ее в результате работы над проектом</a:t>
            </a:r>
            <a:endParaRPr lang="ru-RU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472" y="2648145"/>
            <a:ext cx="3164534" cy="404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38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024" y="382137"/>
            <a:ext cx="4626591" cy="274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инструменты: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Опросы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Эксперименты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69039" y="382137"/>
            <a:ext cx="4626591" cy="2743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исследования: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литературы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в Интернете и др. источниках</a:t>
            </a:r>
            <a:endParaRPr lang="ru-RU" sz="2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024" y="3422768"/>
            <a:ext cx="2678585" cy="330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9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89611" y="-1"/>
            <a:ext cx="3248167" cy="18697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 выводы, оформление проекта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1422" y="2051615"/>
            <a:ext cx="5153910" cy="34528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выполненных проектов должны быть </a:t>
            </a:r>
            <a:r>
              <a:rPr lang="ru-RU" sz="2400" b="1" u="sng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</a:t>
            </a:r>
            <a:endParaRPr lang="ru-RU" sz="2400" b="1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должен быть как-либо оформить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презентация, видеофильм, альбом, бортжурнал «путешествий», компьютерная газета, альманах, доклад и т.д.)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13694" y="2051614"/>
            <a:ext cx="6678306" cy="36395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Оформленный ПОЛНОСТЬЮ проект должен содержать: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Титульный лист (школа, название проекта, автор, класс, руководитель проекта, дата исследования)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листы портфолио проектной деятельности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информации, в том числе библиография ( в соответствии с принятыми стандартами)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( рисунки, фотографии, карты, графики, стенограмма интервью, анкеты)</a:t>
            </a:r>
          </a:p>
        </p:txBody>
      </p:sp>
    </p:spTree>
    <p:extLst>
      <p:ext uri="{BB962C8B-B14F-4D97-AF65-F5344CB8AC3E}">
        <p14:creationId xmlns:p14="http://schemas.microsoft.com/office/powerpoint/2010/main" val="7456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982638" y="450375"/>
            <a:ext cx="3248167" cy="18697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результата, презентация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410501" y="2320119"/>
            <a:ext cx="3248167" cy="18697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этап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результатов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Скругленная соединительная линия 4"/>
          <p:cNvCxnSpPr>
            <a:stCxn id="2" idx="5"/>
          </p:cNvCxnSpPr>
          <p:nvPr/>
        </p:nvCxnSpPr>
        <p:spPr>
          <a:xfrm rot="16200000" flipH="1">
            <a:off x="3746873" y="2054550"/>
            <a:ext cx="806081" cy="789582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46" y="2914575"/>
            <a:ext cx="3749365" cy="37493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5043" y="3178593"/>
            <a:ext cx="3114415" cy="322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72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自定义 274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3BEA1529-AAE7-45BC-A601-28B33D54C39D}" vid="{D5C1F1F0-EF64-459C-95A3-78A5AF7B73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89</TotalTime>
  <Words>346</Words>
  <Application>Microsoft Office PowerPoint</Application>
  <PresentationFormat>Широкоэкранный</PresentationFormat>
  <Paragraphs>65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微软雅黑</vt:lpstr>
      <vt:lpstr>宋体</vt:lpstr>
      <vt:lpstr>Arial</vt:lpstr>
      <vt:lpstr>Calibri</vt:lpstr>
      <vt:lpstr>Cambria</vt:lpstr>
      <vt:lpstr>Times New Roman</vt:lpstr>
      <vt:lpstr>Wingdings</vt:lpstr>
      <vt:lpstr>Тема1</vt:lpstr>
      <vt:lpstr>Этапы работы над исследовательским проектом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Этапы работы над исследовательским проектом</dc:title>
  <dc:creator>Анастасия Сидельникова</dc:creator>
  <cp:lastModifiedBy>Анастасия Сидельникова</cp:lastModifiedBy>
  <cp:revision>10</cp:revision>
  <dcterms:created xsi:type="dcterms:W3CDTF">2021-03-11T09:45:53Z</dcterms:created>
  <dcterms:modified xsi:type="dcterms:W3CDTF">2021-03-18T14:20:54Z</dcterms:modified>
</cp:coreProperties>
</file>