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8195-3144-453C-A421-72F774D50752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C1B69-D32D-4EB6-92A2-535501B6EC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8195-3144-453C-A421-72F774D50752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C1B69-D32D-4EB6-92A2-535501B6EC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8195-3144-453C-A421-72F774D50752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C1B69-D32D-4EB6-92A2-535501B6EC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8195-3144-453C-A421-72F774D50752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C1B69-D32D-4EB6-92A2-535501B6EC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8195-3144-453C-A421-72F774D50752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C1B69-D32D-4EB6-92A2-535501B6EC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8195-3144-453C-A421-72F774D50752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C1B69-D32D-4EB6-92A2-535501B6EC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8195-3144-453C-A421-72F774D50752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C1B69-D32D-4EB6-92A2-535501B6EC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8195-3144-453C-A421-72F774D50752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C1B69-D32D-4EB6-92A2-535501B6EC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8195-3144-453C-A421-72F774D50752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C1B69-D32D-4EB6-92A2-535501B6EC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8195-3144-453C-A421-72F774D50752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C1B69-D32D-4EB6-92A2-535501B6ECE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8195-3144-453C-A421-72F774D50752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DC1B69-D32D-4EB6-92A2-535501B6ECE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1DC1B69-D32D-4EB6-92A2-535501B6ECE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1B58195-3144-453C-A421-72F774D50752}" type="datetimeFigureOut">
              <a:rPr lang="ru-RU" smtClean="0"/>
              <a:t>21.02.2024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7543800" cy="2593975"/>
          </a:xfrm>
        </p:spPr>
        <p:txBody>
          <a:bodyPr/>
          <a:lstStyle/>
          <a:p>
            <a:r>
              <a:rPr lang="en-US" dirty="0" smtClean="0"/>
              <a:t>Edith Nesbit and the Railway Children.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4"/>
          <a:stretch/>
        </p:blipFill>
        <p:spPr bwMode="auto">
          <a:xfrm>
            <a:off x="2660995" y="3645024"/>
            <a:ext cx="3481149" cy="176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87" y="3645024"/>
            <a:ext cx="2664296" cy="2906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456" y="3645024"/>
            <a:ext cx="2102264" cy="176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742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Biography.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600" dirty="0"/>
              <a:t>Edith Nesbit was born in Surrey. After she got married </a:t>
            </a:r>
            <a:r>
              <a:rPr lang="en-US" sz="3600" dirty="0" smtClean="0"/>
              <a:t>in</a:t>
            </a:r>
            <a:r>
              <a:rPr lang="ru-RU" sz="3600" dirty="0" smtClean="0"/>
              <a:t> </a:t>
            </a:r>
            <a:r>
              <a:rPr lang="en-US" sz="3600" dirty="0" smtClean="0"/>
              <a:t>1880</a:t>
            </a:r>
            <a:r>
              <a:rPr lang="en-US" sz="3600" dirty="0"/>
              <a:t>, she started writing children's poems and stories ю help support her large family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72816"/>
            <a:ext cx="2596308" cy="345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09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Biography.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dirty="0"/>
              <a:t>Her writing was very popular. Her well-known stories include «Five </a:t>
            </a:r>
            <a:r>
              <a:rPr lang="en-US" sz="2800" dirty="0" smtClean="0"/>
              <a:t>Children</a:t>
            </a:r>
            <a:r>
              <a:rPr lang="ru-RU" sz="2800" dirty="0" smtClean="0"/>
              <a:t> </a:t>
            </a:r>
            <a:r>
              <a:rPr lang="en-US" sz="2800" dirty="0" smtClean="0"/>
              <a:t>and </a:t>
            </a:r>
            <a:r>
              <a:rPr lang="en-US" sz="2800" dirty="0"/>
              <a:t>It»(1902) and «The Phoenix and the Carpet» (1904). Altogether, she published more than 40 novels before her death in 1924.</a:t>
            </a: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12776"/>
            <a:ext cx="1840497" cy="250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505" y="1412776"/>
            <a:ext cx="1687895" cy="250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5"/>
          <a:stretch/>
        </p:blipFill>
        <p:spPr bwMode="auto">
          <a:xfrm>
            <a:off x="4644007" y="3922544"/>
            <a:ext cx="1840497" cy="237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505" y="3922543"/>
            <a:ext cx="1687895" cy="237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434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Biography.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800600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Nesbit's most famous and well-loved story </a:t>
            </a:r>
            <a:r>
              <a:rPr lang="en-US" dirty="0" smtClean="0"/>
              <a:t>is</a:t>
            </a:r>
            <a:r>
              <a:rPr lang="ru-RU" dirty="0" smtClean="0"/>
              <a:t> </a:t>
            </a:r>
            <a:r>
              <a:rPr lang="en-US" dirty="0" smtClean="0"/>
              <a:t>«The </a:t>
            </a:r>
            <a:r>
              <a:rPr lang="en-US" dirty="0"/>
              <a:t>Railway Children» (1906</a:t>
            </a:r>
            <a:r>
              <a:rPr lang="en-US" dirty="0" smtClean="0"/>
              <a:t>).The </a:t>
            </a:r>
            <a:r>
              <a:rPr lang="en-US" dirty="0"/>
              <a:t>novel is about the adventures of a middle class Edwardian family living near a railway station in the suburbs of London at the turn of the 19th century. In 1970, the book was made into an extremely successful film.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610" y="1556793"/>
            <a:ext cx="1778822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959" y="4155684"/>
            <a:ext cx="3257473" cy="178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959" y="1556793"/>
            <a:ext cx="1560475" cy="2598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1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Railway </a:t>
            </a:r>
            <a:r>
              <a:rPr lang="en-US" dirty="0" smtClean="0"/>
              <a:t>Children.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200" dirty="0"/>
              <a:t>The story is about a family who move </a:t>
            </a:r>
            <a:r>
              <a:rPr lang="en-US" sz="3200" dirty="0" smtClean="0"/>
              <a:t>from London </a:t>
            </a:r>
            <a:r>
              <a:rPr lang="en-US" sz="3200" dirty="0"/>
              <a:t>to "The Three Chimneys", a house near the railway in Yorkshire, after their father’s mysterious </a:t>
            </a:r>
            <a:r>
              <a:rPr lang="en-US" sz="3200" dirty="0" smtClean="0"/>
              <a:t>disappearing.</a:t>
            </a:r>
            <a:endParaRPr lang="ru-RU" sz="3200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51402"/>
            <a:ext cx="324036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88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Railway Children.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dirty="0"/>
              <a:t>Their new life is full of adventures and </a:t>
            </a:r>
            <a:r>
              <a:rPr lang="en-US" sz="2400" dirty="0" smtClean="0"/>
              <a:t>events.</a:t>
            </a:r>
            <a:r>
              <a:rPr lang="ru-RU" sz="2400" dirty="0" smtClean="0"/>
              <a:t> </a:t>
            </a:r>
            <a:r>
              <a:rPr lang="en-US" sz="2400" dirty="0" smtClean="0"/>
              <a:t>So</a:t>
            </a:r>
            <a:r>
              <a:rPr lang="en-US" sz="2400" dirty="0"/>
              <a:t>, the children meet an Old Gentleman who regularly takes the 9:15 train near their home. The family takes care of a Russian exile, </a:t>
            </a:r>
            <a:r>
              <a:rPr lang="en-US" sz="2400" dirty="0" err="1" smtClean="0"/>
              <a:t>Mr</a:t>
            </a:r>
            <a:r>
              <a:rPr lang="ru-RU" sz="2400" dirty="0"/>
              <a:t>.</a:t>
            </a:r>
            <a:r>
              <a:rPr lang="ru-RU" sz="2400" dirty="0" smtClean="0"/>
              <a:t> </a:t>
            </a:r>
            <a:r>
              <a:rPr lang="en-US" sz="2400" dirty="0" err="1" smtClean="0"/>
              <a:t>Szczepansky</a:t>
            </a:r>
            <a:r>
              <a:rPr lang="en-US" sz="2400" dirty="0"/>
              <a:t>, who came to England looking for his family (later located) and Jim, the grandson of the Old Gentleman, who suffers a broken leg in a tunnel.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2816"/>
            <a:ext cx="3168352" cy="20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03178"/>
            <a:ext cx="3168351" cy="20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40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Railway </a:t>
            </a:r>
            <a:r>
              <a:rPr lang="en-US" dirty="0" smtClean="0"/>
              <a:t>Children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dirty="0"/>
              <a:t>Later we know that their father, who works </a:t>
            </a:r>
            <a:r>
              <a:rPr lang="en-US" sz="2800" dirty="0" smtClean="0"/>
              <a:t>at</a:t>
            </a:r>
            <a:r>
              <a:rPr lang="ru-RU" sz="2800" dirty="0" smtClean="0"/>
              <a:t> </a:t>
            </a:r>
            <a:r>
              <a:rPr lang="en-US" sz="2800" dirty="0" smtClean="0"/>
              <a:t>the </a:t>
            </a:r>
            <a:r>
              <a:rPr lang="en-US" sz="2800" dirty="0"/>
              <a:t>Foreign Office, is imprisoned after being falsely accused of spying. But an Old Gentleman eventually able to help prove their father's innocence, and the family is reunited.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2816"/>
            <a:ext cx="2683523" cy="1872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206" y="3645023"/>
            <a:ext cx="2611226" cy="197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50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Railway Children.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dirty="0"/>
              <a:t>The book by Edith Nesbit, originally </a:t>
            </a:r>
            <a:r>
              <a:rPr lang="en-US" sz="2800" dirty="0" err="1"/>
              <a:t>serialised</a:t>
            </a:r>
            <a:r>
              <a:rPr lang="en-US" sz="2800" dirty="0"/>
              <a:t> in </a:t>
            </a:r>
            <a:r>
              <a:rPr lang="en-US" sz="2800" dirty="0" smtClean="0"/>
              <a:t>The</a:t>
            </a:r>
            <a:r>
              <a:rPr lang="ru-RU" sz="2800" dirty="0" smtClean="0"/>
              <a:t> </a:t>
            </a:r>
            <a:r>
              <a:rPr lang="en-US" sz="2800" dirty="0" smtClean="0"/>
              <a:t>London </a:t>
            </a:r>
            <a:r>
              <a:rPr lang="en-US" sz="2800" dirty="0"/>
              <a:t>Magazine during 1905 and first published in book form in 1906. It has been adapted for the screen several times, of which the 1970 film version is the best known.</a:t>
            </a:r>
            <a:endParaRPr lang="ru-RU" sz="28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433" y="3645024"/>
            <a:ext cx="1534058" cy="207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45024"/>
            <a:ext cx="1616385" cy="207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1551183"/>
            <a:ext cx="3141376" cy="212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6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58</TotalTime>
  <Words>346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Соседство</vt:lpstr>
      <vt:lpstr>Edith Nesbit and the Railway Children.</vt:lpstr>
      <vt:lpstr>Biography.</vt:lpstr>
      <vt:lpstr>Biography.</vt:lpstr>
      <vt:lpstr>Biography.</vt:lpstr>
      <vt:lpstr>The Railway Children.</vt:lpstr>
      <vt:lpstr>The Railway Children.</vt:lpstr>
      <vt:lpstr>The Railway Children.</vt:lpstr>
      <vt:lpstr>The Railway Children.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Edith Nesbit and the Railway Children.</dc:title>
  <dc:creator>ученик</dc:creator>
  <cp:lastModifiedBy>User</cp:lastModifiedBy>
  <cp:revision>7</cp:revision>
  <dcterms:created xsi:type="dcterms:W3CDTF">2024-01-31T07:25:34Z</dcterms:created>
  <dcterms:modified xsi:type="dcterms:W3CDTF">2024-02-21T06:03:17Z</dcterms:modified>
</cp:coreProperties>
</file>