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71" r:id="rId3"/>
    <p:sldId id="288" r:id="rId4"/>
    <p:sldId id="290" r:id="rId5"/>
    <p:sldId id="301" r:id="rId6"/>
    <p:sldId id="302" r:id="rId7"/>
    <p:sldId id="282" r:id="rId8"/>
    <p:sldId id="283" r:id="rId9"/>
    <p:sldId id="284" r:id="rId10"/>
    <p:sldId id="285" r:id="rId11"/>
    <p:sldId id="295" r:id="rId12"/>
    <p:sldId id="304" r:id="rId13"/>
    <p:sldId id="265" r:id="rId14"/>
    <p:sldId id="287" r:id="rId15"/>
    <p:sldId id="303" r:id="rId16"/>
    <p:sldId id="286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1&amp;text=%D0%BE%D0%BC%D0%B0%D1%80%20%D1%85%D0%B0%D0%B9%D1%8F%D0%BC%20%D1%84%D0%BE%D1%82%D0%BE&amp;img_url=sokrovennik.ru/wp-content/uploads/2011/11/%D0%9E%D0%BC%D0%B0%D1%803.jpg&amp;rpt=simage&amp;noreask=1&amp;lr=7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avoslavyie_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3613150" cy="2408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099" name="Picture 3" descr="P30901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2997200"/>
            <a:ext cx="2695575" cy="30241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00" name="Picture 4" descr="normal_IMGP8570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284538"/>
            <a:ext cx="3348037" cy="29956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01" name="Picture 5" descr="feeding-lamb-610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0"/>
            <a:ext cx="3616325" cy="2371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02" name="Picture 6" descr="a6e4737acdd9dc2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916113"/>
            <a:ext cx="3455988" cy="2879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«Добрые дела</a:t>
            </a:r>
          </a:p>
          <a:p>
            <a:pPr>
              <a:defRPr/>
            </a:pPr>
            <a:r>
              <a:rPr lang="ru-RU" dirty="0" smtClean="0"/>
              <a:t> красят человека».</a:t>
            </a:r>
            <a:br>
              <a:rPr lang="ru-RU" dirty="0" smtClean="0"/>
            </a:br>
            <a:endParaRPr lang="ru-RU" dirty="0" smtClean="0"/>
          </a:p>
          <a:p>
            <a:pPr>
              <a:defRPr/>
            </a:pPr>
            <a:r>
              <a:rPr lang="ru-RU" dirty="0" smtClean="0"/>
              <a:t>«Без добрых дел </a:t>
            </a:r>
          </a:p>
          <a:p>
            <a:pPr>
              <a:defRPr/>
            </a:pPr>
            <a:r>
              <a:rPr lang="ru-RU" dirty="0" smtClean="0"/>
              <a:t>нет доброго имени».</a:t>
            </a:r>
            <a:br>
              <a:rPr lang="ru-RU" dirty="0" smtClean="0"/>
            </a:br>
            <a:endParaRPr lang="ru-RU" dirty="0" smtClean="0"/>
          </a:p>
          <a:p>
            <a:pPr>
              <a:defRPr/>
            </a:pPr>
            <a:r>
              <a:rPr lang="ru-RU" dirty="0" smtClean="0"/>
              <a:t>«Доброе слово дом построит, </a:t>
            </a:r>
          </a:p>
          <a:p>
            <a:pPr>
              <a:defRPr/>
            </a:pPr>
            <a:r>
              <a:rPr lang="ru-RU" dirty="0" smtClean="0"/>
              <a:t>злое слово дом разрушит».</a:t>
            </a:r>
            <a:br>
              <a:rPr lang="ru-RU" dirty="0" smtClean="0"/>
            </a:br>
            <a:endParaRPr lang="ru-RU" dirty="0" smtClean="0"/>
          </a:p>
          <a:p>
            <a:pPr>
              <a:defRPr/>
            </a:pPr>
            <a:r>
              <a:rPr lang="ru-RU" dirty="0" smtClean="0"/>
              <a:t>«Доброе слово </a:t>
            </a:r>
          </a:p>
          <a:p>
            <a:pPr>
              <a:defRPr/>
            </a:pPr>
            <a:r>
              <a:rPr lang="ru-RU" dirty="0" smtClean="0"/>
              <a:t>лучше богатства».</a:t>
            </a:r>
          </a:p>
          <a:p>
            <a:endParaRPr lang="ru-RU" dirty="0"/>
          </a:p>
        </p:txBody>
      </p:sp>
      <p:pic>
        <p:nvPicPr>
          <p:cNvPr id="4" name="Содержимое 3" descr="P309015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357430"/>
            <a:ext cx="3143272" cy="414340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dirty="0" smtClean="0"/>
              <a:t>Тест «Добрый ли, 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800" dirty="0" smtClean="0"/>
              <a:t>1</a:t>
            </a:r>
            <a:r>
              <a:rPr lang="ru-RU" sz="1800" dirty="0"/>
              <a:t>. У тебя появились деньги. Смог бы ты истратить все, что у тебя есть, на подарки друзьям или родным?</a:t>
            </a:r>
          </a:p>
          <a:p>
            <a:pPr marL="137160" indent="0">
              <a:buNone/>
            </a:pPr>
            <a:r>
              <a:rPr lang="ru-RU" sz="1800" dirty="0"/>
              <a:t>2. Товарищ делится в разговоре с тобой своими проблемами или неприятностями. Если тема тебе не интересна, дашь ли ты это понять собеседнику?</a:t>
            </a:r>
          </a:p>
          <a:p>
            <a:pPr marL="137160" indent="0">
              <a:buNone/>
            </a:pPr>
            <a:r>
              <a:rPr lang="ru-RU" sz="1800" dirty="0"/>
              <a:t>3. Твой партнер плохо играет в шахматы или в другую игру. Будешь ли ты ему поддаваться, чтобы он не терял интерес к игре?</a:t>
            </a:r>
          </a:p>
          <a:p>
            <a:pPr marL="137160" indent="0">
              <a:buNone/>
            </a:pPr>
            <a:r>
              <a:rPr lang="ru-RU" sz="1800" dirty="0"/>
              <a:t>4. Нравится ли тебе говорить людям приятное, чтобы поднять их настроение?</a:t>
            </a:r>
          </a:p>
          <a:p>
            <a:pPr marL="137160" indent="0">
              <a:buNone/>
            </a:pPr>
            <a:r>
              <a:rPr lang="ru-RU" sz="1800" dirty="0"/>
              <a:t>5. Часто ли ты используешь злые шутки?</a:t>
            </a:r>
          </a:p>
          <a:p>
            <a:pPr marL="137160" indent="0">
              <a:buNone/>
            </a:pPr>
            <a:r>
              <a:rPr lang="ru-RU" sz="1800" dirty="0"/>
              <a:t>6. Свойственна ли тебе мстительность, злопамятность?</a:t>
            </a:r>
          </a:p>
          <a:p>
            <a:pPr marL="137160" indent="0">
              <a:buNone/>
            </a:pPr>
            <a:r>
              <a:rPr lang="ru-RU" sz="1800" dirty="0"/>
              <a:t>7. Будешь ли ты поддерживать разговор с товарищем, если данная тема тебя совершенно не интересует?</a:t>
            </a:r>
          </a:p>
          <a:p>
            <a:pPr marL="137160" indent="0">
              <a:buNone/>
            </a:pPr>
            <a:r>
              <a:rPr lang="ru-RU" sz="1800" dirty="0"/>
              <a:t>8..С желанием ли ты применяешь свои способности для пользы других людей?</a:t>
            </a:r>
          </a:p>
          <a:p>
            <a:pPr marL="137160" indent="0">
              <a:buNone/>
            </a:pPr>
            <a:r>
              <a:rPr lang="ru-RU" sz="1800" dirty="0"/>
              <a:t>9. Бросаешь ли ты игру, когда уже очевидно, что ты проиграл?</a:t>
            </a:r>
          </a:p>
          <a:p>
            <a:pPr marL="137160" indent="0">
              <a:buNone/>
            </a:pPr>
            <a:r>
              <a:rPr lang="ru-RU" sz="1800" dirty="0"/>
              <a:t>10. Если ты уверен в своей правоте, будешь ли ты выслушивать аргументы другого человека?</a:t>
            </a:r>
          </a:p>
          <a:p>
            <a:pPr marL="137160" indent="0">
              <a:buNone/>
            </a:pPr>
            <a:r>
              <a:rPr lang="ru-RU" sz="1800" dirty="0"/>
              <a:t>11. Будешь ли ты выполнять работу по просьбе родителей, если она не входит в твои обязанности (что-то выполнить за кого-то из домочадцев, например)?</a:t>
            </a:r>
          </a:p>
          <a:p>
            <a:pPr marL="137160" indent="0">
              <a:buNone/>
            </a:pPr>
            <a:r>
              <a:rPr lang="ru-RU" sz="1800" dirty="0"/>
              <a:t>12. Станешь ли ты передразнивать кого-то, чтобы развеселить своих друзей?</a:t>
            </a:r>
          </a:p>
          <a:p>
            <a:pPr marL="137160" indent="0">
              <a:buNone/>
            </a:pP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1673"/>
            <a:ext cx="8229600" cy="914369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445624" cy="65253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sz="2400" b="1" u="sng" dirty="0" smtClean="0"/>
          </a:p>
          <a:p>
            <a:pPr marL="137160" indent="0">
              <a:buNone/>
            </a:pPr>
            <a:r>
              <a:rPr lang="ru-RU" sz="2400" b="1" u="sng" dirty="0" smtClean="0"/>
              <a:t>Одно </a:t>
            </a:r>
            <a:r>
              <a:rPr lang="ru-RU" sz="2400" b="1" u="sng" dirty="0"/>
              <a:t>очко </a:t>
            </a:r>
            <a:r>
              <a:rPr lang="ru-RU" sz="2400" dirty="0"/>
              <a:t>за каждый </a:t>
            </a:r>
            <a:r>
              <a:rPr lang="ru-RU" sz="2400" dirty="0" smtClean="0"/>
              <a:t>ответ «ДА» на </a:t>
            </a:r>
            <a:r>
              <a:rPr lang="ru-RU" sz="2400" dirty="0"/>
              <a:t>вопросы </a:t>
            </a:r>
            <a:r>
              <a:rPr lang="ru-RU" sz="2400" dirty="0" smtClean="0"/>
              <a:t>1</a:t>
            </a:r>
            <a:r>
              <a:rPr lang="ru-RU" sz="2400" dirty="0"/>
              <a:t>, 3, 4, 7, 11 </a:t>
            </a:r>
            <a:r>
              <a:rPr lang="ru-RU" sz="2400" dirty="0" smtClean="0"/>
              <a:t> </a:t>
            </a:r>
            <a:r>
              <a:rPr lang="ru-RU" sz="2400" b="1" u="sng" dirty="0"/>
              <a:t>О</a:t>
            </a:r>
            <a:r>
              <a:rPr lang="ru-RU" sz="2400" b="1" u="sng" dirty="0" smtClean="0"/>
              <a:t>дно очко </a:t>
            </a:r>
            <a:r>
              <a:rPr lang="ru-RU" sz="2400" dirty="0" smtClean="0"/>
              <a:t>за  ответ «НЕТ» на </a:t>
            </a:r>
            <a:r>
              <a:rPr lang="ru-RU" sz="2400" dirty="0"/>
              <a:t>вопросы </a:t>
            </a:r>
            <a:r>
              <a:rPr lang="ru-RU" sz="2400" dirty="0" smtClean="0"/>
              <a:t> 2</a:t>
            </a:r>
            <a:r>
              <a:rPr lang="ru-RU" sz="2400" dirty="0"/>
              <a:t>, 5</a:t>
            </a:r>
            <a:r>
              <a:rPr lang="ru-RU" sz="2400" dirty="0" smtClean="0"/>
              <a:t>, 6, 8, 9</a:t>
            </a:r>
            <a:r>
              <a:rPr lang="ru-RU" sz="2400" dirty="0"/>
              <a:t>, 10</a:t>
            </a:r>
            <a:r>
              <a:rPr lang="ru-RU" sz="2400" dirty="0" smtClean="0"/>
              <a:t>, 12</a:t>
            </a:r>
            <a:r>
              <a:rPr lang="ru-RU" sz="2400" dirty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Больше </a:t>
            </a:r>
            <a:r>
              <a:rPr lang="ru-RU" sz="2400" dirty="0"/>
              <a:t>8 очков. Ты любезен, нравишься окружающим, умеешь общаться с людьми. У тебя много друзей. Одно предостережение: никогда никому не позволяй злоупотреблять твоей добротой.</a:t>
            </a:r>
          </a:p>
          <a:p>
            <a:endParaRPr lang="ru-RU" sz="2400" dirty="0" smtClean="0"/>
          </a:p>
          <a:p>
            <a:r>
              <a:rPr lang="ru-RU" sz="2400" dirty="0" smtClean="0"/>
              <a:t>От </a:t>
            </a:r>
            <a:r>
              <a:rPr lang="ru-RU" sz="2400" dirty="0"/>
              <a:t>4 до 8 очков. Твоя доброта — вопрос случая: добр ты не с каждым. Для кого-то ты идешь на все, но старайся быть ровным со всеми, чтобы не было на тебя обид.</a:t>
            </a:r>
          </a:p>
          <a:p>
            <a:endParaRPr lang="ru-RU" sz="2400" dirty="0" smtClean="0"/>
          </a:p>
          <a:p>
            <a:r>
              <a:rPr lang="ru-RU" sz="2400" dirty="0" smtClean="0"/>
              <a:t>Менее </a:t>
            </a:r>
            <a:r>
              <a:rPr lang="ru-RU" sz="2400" dirty="0"/>
              <a:t>4 очков. Тебе предстоит сложная работа над собой.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90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7704"/>
          <p:cNvPicPr>
            <a:picLocks noGrp="1"/>
          </p:cNvPicPr>
          <p:nvPr>
            <p:ph idx="1"/>
          </p:nvPr>
        </p:nvPicPr>
        <p:blipFill>
          <a:blip r:embed="rId2">
            <a:lum bright="-6000" contrast="24000"/>
          </a:blip>
          <a:stretch>
            <a:fillRect/>
          </a:stretch>
        </p:blipFill>
        <p:spPr bwMode="auto">
          <a:xfrm>
            <a:off x="0" y="0"/>
            <a:ext cx="9144000" cy="682574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6120680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2000" b="1" dirty="0" smtClean="0"/>
              <a:t>Притча о Добре и Зле</a:t>
            </a:r>
            <a:endParaRPr lang="ru-RU" sz="2000" dirty="0" smtClean="0"/>
          </a:p>
          <a:p>
            <a:pPr algn="ctr"/>
            <a:r>
              <a:rPr lang="ru-RU" sz="2000" dirty="0" smtClean="0"/>
              <a:t>Когда-то давно старый индеец открыл своему внуку жизненную истину:</a:t>
            </a:r>
          </a:p>
          <a:p>
            <a:pPr algn="ctr"/>
            <a:r>
              <a:rPr lang="ru-RU" sz="2000" dirty="0" smtClean="0"/>
              <a:t>В каждом человеке идет борьба, очень похожая на борьбу двух волков. Один волк представляет зло – зависть, ревность, эгоизм, амбиции, ложь…</a:t>
            </a:r>
          </a:p>
          <a:p>
            <a:pPr algn="ctr"/>
            <a:r>
              <a:rPr lang="ru-RU" sz="2000" dirty="0" smtClean="0"/>
              <a:t>Другой волк представляет добро – мир, любовь, надежду, истину, доброту, верность…</a:t>
            </a:r>
          </a:p>
          <a:p>
            <a:pPr algn="ctr"/>
            <a:r>
              <a:rPr lang="ru-RU" sz="2000" dirty="0" smtClean="0"/>
              <a:t>Маленький индеец, тронутый до глубины души словами деда, на несколько мгновений задумался, а потом спросил: </a:t>
            </a:r>
          </a:p>
          <a:p>
            <a:pPr algn="ctr"/>
            <a:r>
              <a:rPr lang="ru-RU" sz="2000" dirty="0" smtClean="0"/>
              <a:t>А какой волк в конце побеждает?</a:t>
            </a:r>
          </a:p>
          <a:p>
            <a:pPr algn="ctr"/>
            <a:r>
              <a:rPr lang="ru-RU" sz="2000" dirty="0" smtClean="0"/>
              <a:t>Старый индеец едва заметно улыбнулся и ответил:</a:t>
            </a:r>
          </a:p>
          <a:p>
            <a:pPr algn="ctr"/>
            <a:r>
              <a:rPr lang="ru-RU" sz="2000" dirty="0" smtClean="0"/>
              <a:t>Всегда побеждает тот волк, которого ты кормишь</a:t>
            </a:r>
          </a:p>
          <a:p>
            <a:endParaRPr lang="ru-RU" dirty="0"/>
          </a:p>
        </p:txBody>
      </p:sp>
      <p:pic>
        <p:nvPicPr>
          <p:cNvPr id="4" name="Содержимое 3" descr="x_4ea7160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3438" y="1"/>
            <a:ext cx="3500462" cy="321468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орогою добра песня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649663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дорогою добра песн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4963763"/>
            <a:ext cx="2240632" cy="18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1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3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ВНИМАНИЕ.</a:t>
            </a:r>
          </a:p>
          <a:p>
            <a:endParaRPr lang="ru-RU" sz="3600" dirty="0"/>
          </a:p>
        </p:txBody>
      </p:sp>
      <p:pic>
        <p:nvPicPr>
          <p:cNvPr id="4" name="Содержимое 3" descr="181130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2976" y="1357298"/>
            <a:ext cx="6477024" cy="5214974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8ad749b4f2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0"/>
            <a:ext cx="741682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7525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7200" dirty="0" smtClean="0"/>
              <a:t>«ДОБРОТА  В НАС  И ВОКРУГ НАС»</a:t>
            </a:r>
            <a:endParaRPr lang="ru-RU" sz="7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/>
          <a:lstStyle/>
          <a:p>
            <a:r>
              <a:rPr lang="ru-RU" dirty="0" smtClean="0"/>
              <a:t>Эпиграф:</a:t>
            </a:r>
          </a:p>
          <a:p>
            <a:r>
              <a:rPr lang="ru-RU" dirty="0" smtClean="0"/>
              <a:t> </a:t>
            </a:r>
            <a:r>
              <a:rPr lang="en-US" dirty="0" smtClean="0"/>
              <a:t>                                                             </a:t>
            </a:r>
            <a:endParaRPr lang="ru-RU" dirty="0" smtClean="0"/>
          </a:p>
          <a:p>
            <a:r>
              <a:rPr lang="ru-RU" b="1" dirty="0" smtClean="0"/>
              <a:t>Не зли других и сам не злись,</a:t>
            </a:r>
            <a:endParaRPr lang="ru-RU" dirty="0" smtClean="0"/>
          </a:p>
          <a:p>
            <a:r>
              <a:rPr lang="ru-RU" b="1" dirty="0" smtClean="0"/>
              <a:t>Мы гости в этом мире бренном.</a:t>
            </a:r>
            <a:endParaRPr lang="ru-RU" dirty="0" smtClean="0"/>
          </a:p>
          <a:p>
            <a:r>
              <a:rPr lang="ru-RU" b="1" dirty="0" smtClean="0"/>
              <a:t>И если, что не так - сдержись!</a:t>
            </a:r>
            <a:endParaRPr lang="ru-RU" dirty="0" smtClean="0"/>
          </a:p>
          <a:p>
            <a:r>
              <a:rPr lang="ru-RU" b="1" dirty="0" smtClean="0"/>
              <a:t>Будь, поумней и улыбнись,</a:t>
            </a:r>
            <a:endParaRPr lang="ru-RU" dirty="0" smtClean="0"/>
          </a:p>
          <a:p>
            <a:r>
              <a:rPr lang="ru-RU" b="1" dirty="0" smtClean="0"/>
              <a:t>Ведь в мире всё закономерно:</a:t>
            </a:r>
            <a:endParaRPr lang="ru-RU" dirty="0" smtClean="0"/>
          </a:p>
          <a:p>
            <a:r>
              <a:rPr lang="ru-RU" b="1" dirty="0" smtClean="0"/>
              <a:t>Зло излученное тобой, </a:t>
            </a:r>
            <a:endParaRPr lang="ru-RU" dirty="0" smtClean="0"/>
          </a:p>
          <a:p>
            <a:r>
              <a:rPr lang="ru-RU" b="1" dirty="0" smtClean="0"/>
              <a:t>К  тебе вернётся непременно! Омар Хайям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8-tub-ru.yandex.net/i?id=308007184-28-72&amp;n=1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1196752"/>
            <a:ext cx="2304256" cy="294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Нам часто не хватает Доброты...</a:t>
            </a:r>
            <a:br>
              <a:rPr lang="ru-RU" sz="1800" dirty="0" smtClean="0"/>
            </a:br>
            <a:r>
              <a:rPr lang="ru-RU" sz="1800" dirty="0" smtClean="0"/>
              <a:t>Так много стало в нашей жизни Злобы...</a:t>
            </a:r>
            <a:br>
              <a:rPr lang="ru-RU" sz="1800" dirty="0" smtClean="0"/>
            </a:br>
            <a:r>
              <a:rPr lang="ru-RU" sz="1800" dirty="0" smtClean="0"/>
              <a:t>Не ценим ни Ума, ни Красоты...</a:t>
            </a:r>
            <a:br>
              <a:rPr lang="ru-RU" sz="1800" dirty="0" smtClean="0"/>
            </a:br>
            <a:r>
              <a:rPr lang="ru-RU" sz="1800" dirty="0" smtClean="0"/>
              <a:t>Бываю в состоянии озноба</a:t>
            </a:r>
            <a:br>
              <a:rPr lang="ru-RU" sz="1800" dirty="0" smtClean="0"/>
            </a:br>
            <a:r>
              <a:rPr lang="ru-RU" sz="1800" dirty="0" smtClean="0"/>
              <a:t>От черствости, жестокости людей,</a:t>
            </a:r>
            <a:br>
              <a:rPr lang="ru-RU" sz="1800" dirty="0" smtClean="0"/>
            </a:br>
            <a:r>
              <a:rPr lang="ru-RU" sz="1800" dirty="0" smtClean="0"/>
              <a:t>От их цинизма, хамства и коварства,</a:t>
            </a:r>
            <a:br>
              <a:rPr lang="ru-RU" sz="1800" dirty="0" smtClean="0"/>
            </a:br>
            <a:r>
              <a:rPr lang="ru-RU" sz="1800" dirty="0" smtClean="0"/>
              <a:t>Хитросплетений мыслей и идей,</a:t>
            </a:r>
            <a:br>
              <a:rPr lang="ru-RU" sz="1800" dirty="0" smtClean="0"/>
            </a:br>
            <a:r>
              <a:rPr lang="ru-RU" sz="1800" dirty="0" smtClean="0"/>
              <a:t>От неприкрытого ослиного упрямства</a:t>
            </a:r>
            <a:br>
              <a:rPr lang="ru-RU" sz="1800" dirty="0" smtClean="0"/>
            </a:br>
            <a:r>
              <a:rPr lang="ru-RU" sz="1800" dirty="0" smtClean="0"/>
              <a:t>В том, чтобы ближнему покруче насолить,</a:t>
            </a:r>
            <a:br>
              <a:rPr lang="ru-RU" sz="1800" dirty="0" smtClean="0"/>
            </a:br>
            <a:r>
              <a:rPr lang="ru-RU" sz="1800" dirty="0" smtClean="0"/>
              <a:t>Чтобы его ударить побольнее...</a:t>
            </a:r>
            <a:br>
              <a:rPr lang="ru-RU" sz="1800" dirty="0" smtClean="0"/>
            </a:br>
            <a:r>
              <a:rPr lang="ru-RU" sz="1800" dirty="0" smtClean="0"/>
              <a:t>Зависть и Злоба нам мешают жить...</a:t>
            </a:r>
            <a:br>
              <a:rPr lang="ru-RU" sz="1800" dirty="0" smtClean="0"/>
            </a:br>
            <a:r>
              <a:rPr lang="ru-RU" sz="1800" dirty="0" smtClean="0"/>
              <a:t>Я это ощущаю все острее...</a:t>
            </a:r>
            <a:br>
              <a:rPr lang="ru-RU" sz="1800" dirty="0" smtClean="0"/>
            </a:br>
            <a:r>
              <a:rPr lang="ru-RU" sz="1800" dirty="0" smtClean="0"/>
              <a:t>И с каждым годом все сильнее боль,</a:t>
            </a:r>
            <a:br>
              <a:rPr lang="ru-RU" sz="1800" dirty="0" smtClean="0"/>
            </a:br>
            <a:r>
              <a:rPr lang="ru-RU" sz="1800" dirty="0" smtClean="0"/>
              <a:t>На сердце с каждым годом глубже рана...</a:t>
            </a:r>
            <a:br>
              <a:rPr lang="ru-RU" sz="1800" dirty="0" smtClean="0"/>
            </a:br>
            <a:r>
              <a:rPr lang="ru-RU" sz="1800" dirty="0" smtClean="0"/>
              <a:t>Я так хочу, чтобы жила Любовь,</a:t>
            </a:r>
            <a:br>
              <a:rPr lang="ru-RU" sz="1800" dirty="0" smtClean="0"/>
            </a:br>
            <a:r>
              <a:rPr lang="ru-RU" sz="1800" dirty="0" smtClean="0"/>
              <a:t>Чтобы Милосердие карабкалось упрямо,</a:t>
            </a:r>
            <a:br>
              <a:rPr lang="ru-RU" sz="1800" dirty="0" smtClean="0"/>
            </a:br>
            <a:r>
              <a:rPr lang="ru-RU" sz="1800" dirty="0" smtClean="0"/>
              <a:t>Чтобы вернулась к людям Доброта,</a:t>
            </a:r>
            <a:br>
              <a:rPr lang="ru-RU" sz="1800" dirty="0" smtClean="0"/>
            </a:br>
            <a:r>
              <a:rPr lang="ru-RU" sz="1800" dirty="0" smtClean="0"/>
              <a:t>Чтобы Надежда загоралась в душах...</a:t>
            </a:r>
            <a:br>
              <a:rPr lang="ru-RU" sz="1800" dirty="0" smtClean="0"/>
            </a:br>
            <a:r>
              <a:rPr lang="ru-RU" sz="1800" dirty="0" smtClean="0"/>
              <a:t>Пусть победят Добро и Красота,</a:t>
            </a:r>
            <a:br>
              <a:rPr lang="ru-RU" sz="1800" dirty="0" smtClean="0"/>
            </a:br>
            <a:r>
              <a:rPr lang="ru-RU" sz="1800" dirty="0" smtClean="0"/>
              <a:t>Пусть Зло и Ненависть они... задушат</a:t>
            </a:r>
          </a:p>
          <a:p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4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4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4800" b="1" dirty="0" smtClean="0"/>
              <a:t>ПОГОВОРКИ О </a:t>
            </a:r>
          </a:p>
          <a:p>
            <a:pPr>
              <a:buNone/>
              <a:defRPr/>
            </a:pPr>
            <a:r>
              <a:rPr lang="ru-RU" sz="4800" b="1" dirty="0" smtClean="0"/>
              <a:t>ДОБРЕ И ДОБРОТЕ</a:t>
            </a:r>
          </a:p>
          <a:p>
            <a:endParaRPr lang="ru-RU" sz="4800" dirty="0"/>
          </a:p>
        </p:txBody>
      </p:sp>
      <p:pic>
        <p:nvPicPr>
          <p:cNvPr id="5" name="Содержимое 3" descr="a6e4737acdd9dc2e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429000"/>
            <a:ext cx="3643338" cy="321470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«Час в добре пробудешь –– </a:t>
            </a:r>
          </a:p>
          <a:p>
            <a:pPr>
              <a:defRPr/>
            </a:pPr>
            <a:r>
              <a:rPr lang="ru-RU" b="1" dirty="0" smtClean="0"/>
              <a:t>все горе забудешь»,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«Кто живет в добре –</a:t>
            </a:r>
          </a:p>
          <a:p>
            <a:pPr>
              <a:defRPr/>
            </a:pPr>
            <a:r>
              <a:rPr lang="ru-RU" b="1" dirty="0" smtClean="0"/>
              <a:t>тот ходит в серебре»,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 «Лихо помнится, а добро –</a:t>
            </a:r>
          </a:p>
          <a:p>
            <a:pPr>
              <a:defRPr/>
            </a:pPr>
            <a:r>
              <a:rPr lang="ru-RU" b="1" dirty="0" smtClean="0"/>
              <a:t>век не забудется», </a:t>
            </a:r>
          </a:p>
          <a:p>
            <a:endParaRPr lang="ru-RU" dirty="0"/>
          </a:p>
        </p:txBody>
      </p:sp>
      <p:pic>
        <p:nvPicPr>
          <p:cNvPr id="4" name="Содержимое 3" descr="normal_IMGP8570B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72132" y="2214554"/>
            <a:ext cx="3357586" cy="409417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/>
          </a:bodyPr>
          <a:lstStyle/>
          <a:p>
            <a:pPr>
              <a:defRPr/>
            </a:pPr>
            <a:endParaRPr lang="ru-RU" b="1" dirty="0" smtClean="0"/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«Бедного обижать -</a:t>
            </a:r>
          </a:p>
          <a:p>
            <a:pPr>
              <a:defRPr/>
            </a:pPr>
            <a:r>
              <a:rPr lang="ru-RU" b="1" dirty="0" smtClean="0"/>
              <a:t>себе добра не желать»,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«Худо тому, </a:t>
            </a:r>
          </a:p>
          <a:p>
            <a:pPr>
              <a:defRPr/>
            </a:pPr>
            <a:r>
              <a:rPr lang="ru-RU" b="1" dirty="0" smtClean="0"/>
              <a:t>кто добра не делает никому», </a:t>
            </a:r>
          </a:p>
          <a:p>
            <a:pPr marL="137160" indent="0">
              <a:buNone/>
              <a:defRPr/>
            </a:pPr>
            <a:endParaRPr lang="ru-RU" b="1" dirty="0" smtClean="0"/>
          </a:p>
        </p:txBody>
      </p:sp>
      <p:pic>
        <p:nvPicPr>
          <p:cNvPr id="4" name="Содержимое 3" descr="pravoslavyie_02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286016" cy="264320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</TotalTime>
  <Words>531</Words>
  <Application>Microsoft Office PowerPoint</Application>
  <PresentationFormat>Экран (4:3)</PresentationFormat>
  <Paragraphs>78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«Добрый ли, я»</vt:lpstr>
      <vt:lpstr>результат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35</cp:revision>
  <dcterms:modified xsi:type="dcterms:W3CDTF">2016-04-19T19:07:39Z</dcterms:modified>
</cp:coreProperties>
</file>