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8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21.02.2017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66800"/>
            <a:ext cx="8191528" cy="3076580"/>
          </a:xfrm>
        </p:spPr>
        <p:txBody>
          <a:bodyPr/>
          <a:lstStyle/>
          <a:p>
            <a:r>
              <a:rPr lang="en-US" sz="8800" dirty="0" smtClean="0"/>
              <a:t>Welcome  to Disneyland!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2183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олина\ВСЁ школьное\disnay land\aa0d322dad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248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Have you ever heard about Disneyland?</a:t>
            </a:r>
          </a:p>
          <a:p>
            <a:r>
              <a:rPr lang="en-US" sz="4800" b="1" dirty="0" smtClean="0"/>
              <a:t>Have you ever been to Disneyland?</a:t>
            </a:r>
          </a:p>
          <a:p>
            <a:r>
              <a:rPr lang="en-US" sz="4800" b="1" dirty="0" smtClean="0"/>
              <a:t>Do you want to go there?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38591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Dividing </a:t>
            </a:r>
            <a:r>
              <a:rPr lang="en-US" sz="6600" dirty="0" smtClean="0"/>
              <a:t>i</a:t>
            </a:r>
            <a:r>
              <a:rPr lang="en-US" sz="6600" dirty="0" smtClean="0"/>
              <a:t>nto </a:t>
            </a:r>
            <a:r>
              <a:rPr lang="en-US" sz="6600" dirty="0" smtClean="0"/>
              <a:t>groups: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24000"/>
            <a:ext cx="6624736" cy="4785320"/>
          </a:xfrm>
        </p:spPr>
      </p:pic>
    </p:spTree>
    <p:extLst>
      <p:ext uri="{BB962C8B-B14F-4D97-AF65-F5344CB8AC3E}">
        <p14:creationId xmlns="" xmlns:p14="http://schemas.microsoft.com/office/powerpoint/2010/main" val="1745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Pronunciation check: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86790" cy="4857784"/>
          </a:xfrm>
        </p:spPr>
        <p:txBody>
          <a:bodyPr>
            <a:noAutofit/>
          </a:bodyPr>
          <a:lstStyle/>
          <a:p>
            <a:r>
              <a:rPr lang="en-US" sz="4800" dirty="0" smtClean="0"/>
              <a:t>P</a:t>
            </a:r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rk                            [ s ]                                                         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eremony                   [ k ]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4800" dirty="0" smtClean="0"/>
              <a:t>reate                         [ a: ]</a:t>
            </a:r>
          </a:p>
          <a:p>
            <a:r>
              <a:rPr lang="en-US" sz="4800" dirty="0" smtClean="0"/>
              <a:t>Ma</a:t>
            </a:r>
            <a:r>
              <a:rPr lang="en-US" sz="4800" dirty="0" smtClean="0">
                <a:solidFill>
                  <a:srgbClr val="FF0000"/>
                </a:solidFill>
              </a:rPr>
              <a:t>g</a:t>
            </a:r>
            <a:r>
              <a:rPr lang="en-US" sz="4800" dirty="0" smtClean="0"/>
              <a:t>ical                       [ </a:t>
            </a:r>
            <a:r>
              <a:rPr lang="en-US" sz="4800" dirty="0" err="1" smtClean="0"/>
              <a:t>ei</a:t>
            </a:r>
            <a:r>
              <a:rPr lang="en-US" sz="4800" dirty="0" smtClean="0"/>
              <a:t> ]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cre                             [d</a:t>
            </a:r>
            <a:r>
              <a:rPr lang="ru-RU" sz="4800" dirty="0" err="1" smtClean="0"/>
              <a:t>з</a:t>
            </a:r>
            <a:r>
              <a:rPr lang="en-US" sz="4800" dirty="0" smtClean="0"/>
              <a:t> ]</a:t>
            </a:r>
          </a:p>
        </p:txBody>
      </p:sp>
    </p:spTree>
    <p:extLst>
      <p:ext uri="{BB962C8B-B14F-4D97-AF65-F5344CB8AC3E}">
        <p14:creationId xmlns="" xmlns:p14="http://schemas.microsoft.com/office/powerpoint/2010/main" val="21657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Vocabulary work:</a:t>
            </a:r>
            <a:endParaRPr lang="ru-RU" sz="6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24454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/>
              <a:t>Ceremony  -  </a:t>
            </a:r>
            <a:r>
              <a:rPr lang="kk-KZ" sz="4000" b="1" dirty="0" smtClean="0"/>
              <a:t>мейрам</a:t>
            </a:r>
            <a:r>
              <a:rPr lang="en-US" sz="4000" b="1" dirty="0" smtClean="0"/>
              <a:t>          </a:t>
            </a:r>
          </a:p>
          <a:p>
            <a:pPr algn="just"/>
            <a:r>
              <a:rPr lang="en-US" sz="4000" b="1" dirty="0" smtClean="0"/>
              <a:t>Knowledge</a:t>
            </a:r>
            <a:r>
              <a:rPr lang="kk-KZ" sz="4000" b="1" dirty="0" smtClean="0"/>
              <a:t> -  білім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Create</a:t>
            </a:r>
            <a:r>
              <a:rPr lang="kk-KZ" sz="4000" b="1" dirty="0" smtClean="0"/>
              <a:t>  - жасау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Magical</a:t>
            </a:r>
            <a:r>
              <a:rPr lang="kk-KZ" sz="4000" b="1" dirty="0" smtClean="0"/>
              <a:t> - сиқыр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Acre</a:t>
            </a:r>
            <a:r>
              <a:rPr lang="kk-KZ" sz="4000" b="1" dirty="0" smtClean="0"/>
              <a:t>-акр </a:t>
            </a:r>
            <a:r>
              <a:rPr lang="en-US" sz="4000" b="1" dirty="0" smtClean="0"/>
              <a:t>(</a:t>
            </a:r>
            <a:r>
              <a:rPr lang="kk-KZ" sz="4000" b="1" dirty="0" smtClean="0"/>
              <a:t>жердің өлшембірлігі</a:t>
            </a:r>
            <a:r>
              <a:rPr lang="en-US" sz="4000" b="1" dirty="0" smtClean="0"/>
              <a:t>)</a:t>
            </a:r>
          </a:p>
          <a:p>
            <a:pPr algn="just"/>
            <a:r>
              <a:rPr lang="en-US" sz="4000" b="1" dirty="0" smtClean="0"/>
              <a:t>Dusty</a:t>
            </a:r>
            <a:r>
              <a:rPr lang="kk-KZ" sz="4000" b="1" dirty="0" smtClean="0"/>
              <a:t> - шаңды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Later</a:t>
            </a:r>
            <a:r>
              <a:rPr lang="kk-KZ" sz="4000" b="1" dirty="0" smtClean="0"/>
              <a:t> - кейінірек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2286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ru-RU" b="1" dirty="0" smtClean="0"/>
              <a:t>«</a:t>
            </a:r>
            <a:r>
              <a:rPr lang="en-US" b="1" dirty="0" smtClean="0"/>
              <a:t>To all who come to this happy place! Welcome. Disneyland is your land</a:t>
            </a:r>
            <a:r>
              <a:rPr lang="ru-RU" b="1" dirty="0" smtClean="0"/>
              <a:t>»</a:t>
            </a:r>
            <a:r>
              <a:rPr lang="en-US" b="1" dirty="0" smtClean="0"/>
              <a:t> Walt Disney said these words on July 17, 1955 at the opening ceremony of  this park. Disneyland is a place where people find both happiness and knowledge. </a:t>
            </a:r>
          </a:p>
          <a:p>
            <a:r>
              <a:rPr lang="en-US" b="1" dirty="0" smtClean="0"/>
              <a:t>      Walt Disney told his friends a story about how, on Saturdays, he took his two daughters to parks and playgrounds. It was Walt Disney who created such a park. His </a:t>
            </a:r>
            <a:r>
              <a:rPr lang="ru-RU" b="1" dirty="0" smtClean="0"/>
              <a:t>«</a:t>
            </a:r>
            <a:r>
              <a:rPr lang="en-US" b="1" dirty="0" smtClean="0"/>
              <a:t>magical little park</a:t>
            </a:r>
            <a:r>
              <a:rPr lang="ru-RU" b="1" dirty="0" smtClean="0"/>
              <a:t>»</a:t>
            </a:r>
            <a:r>
              <a:rPr lang="en-US" b="1" dirty="0" smtClean="0"/>
              <a:t> twenty years later became the Magic Kingdom. He turned 160 acres of dusty orange place into the happiest place on the earth.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6286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875"/>
            <a:ext cx="4449930" cy="327341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2578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Comprehension check:</a:t>
            </a:r>
            <a:endParaRPr lang="ru-RU" sz="54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850" y="4281374"/>
            <a:ext cx="4038600" cy="2576626"/>
          </a:xfrm>
        </p:spPr>
      </p:pic>
      <p:sp>
        <p:nvSpPr>
          <p:cNvPr id="6" name="TextBox 5"/>
          <p:cNvSpPr txBox="1"/>
          <p:nvPr/>
        </p:nvSpPr>
        <p:spPr>
          <a:xfrm>
            <a:off x="714348" y="1142984"/>
            <a:ext cx="7643866" cy="450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b="1" dirty="0" smtClean="0"/>
              <a:t> How old is Disneyland?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 What kind of place is Disneyland?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 Who created this park?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Whom did he take to parks and  playgrounds?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 Is it a big park?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6825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Working with a poster:</a:t>
            </a:r>
            <a:endParaRPr lang="ru-RU" sz="6000" b="1" dirty="0"/>
          </a:p>
        </p:txBody>
      </p:sp>
      <p:pic>
        <p:nvPicPr>
          <p:cNvPr id="6" name="Picture 2" descr="D:\Полина\ВСЁ школьное\disnay land\aa0d322dadd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857364"/>
            <a:ext cx="6858048" cy="45005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71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15370" cy="192882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29684" cy="621510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Grammar revision</a:t>
            </a:r>
          </a:p>
          <a:p>
            <a:pPr algn="ctr"/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There is …..</a:t>
            </a:r>
          </a:p>
          <a:p>
            <a:pPr algn="ctr">
              <a:buNone/>
            </a:pPr>
            <a:r>
              <a:rPr lang="en-US" sz="5400" b="1" dirty="0" smtClean="0"/>
              <a:t>There are……</a:t>
            </a:r>
            <a:endParaRPr lang="ru-RU" sz="5400" b="1" dirty="0"/>
          </a:p>
        </p:txBody>
      </p:sp>
    </p:spTree>
    <p:extLst>
      <p:ext uri="{BB962C8B-B14F-4D97-AF65-F5344CB8AC3E}">
        <p14:creationId xmlns="" xmlns:p14="http://schemas.microsoft.com/office/powerpoint/2010/main" val="20880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TC010205600[[fn=Финансовая тема]]</Template>
  <TotalTime>209</TotalTime>
  <Words>246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Currency</vt:lpstr>
      <vt:lpstr>Welcome  to Disneyland!</vt:lpstr>
      <vt:lpstr>                  </vt:lpstr>
      <vt:lpstr>Dividing into groups:</vt:lpstr>
      <vt:lpstr>Pronunciation check:</vt:lpstr>
      <vt:lpstr>Vocabulary work:</vt:lpstr>
      <vt:lpstr>Слайд 6</vt:lpstr>
      <vt:lpstr>Comprehension check:</vt:lpstr>
      <vt:lpstr>Working with a poster:</vt:lpstr>
      <vt:lpstr>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Disneyland </dc:title>
  <dc:creator>Артем</dc:creator>
  <cp:lastModifiedBy>Admin</cp:lastModifiedBy>
  <cp:revision>25</cp:revision>
  <dcterms:created xsi:type="dcterms:W3CDTF">2012-03-28T14:39:06Z</dcterms:created>
  <dcterms:modified xsi:type="dcterms:W3CDTF">2017-02-20T19:58:11Z</dcterms:modified>
</cp:coreProperties>
</file>