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F68"/>
    <a:srgbClr val="CC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67495-1C79-423C-9B4A-58655014877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0C272-5C50-469D-940D-64BBAE11460D}">
      <dgm:prSet phldrT="[Текст]" phldr="1"/>
      <dgm:spPr/>
      <dgm:t>
        <a:bodyPr/>
        <a:lstStyle/>
        <a:p>
          <a:endParaRPr lang="ru-RU" dirty="0"/>
        </a:p>
      </dgm:t>
    </dgm:pt>
    <dgm:pt modelId="{0FF09AEF-045C-4DD3-84D5-6F7A95F15875}" type="parTrans" cxnId="{40C912E2-3803-4562-9136-1EFAE5C12A1D}">
      <dgm:prSet/>
      <dgm:spPr/>
      <dgm:t>
        <a:bodyPr/>
        <a:lstStyle/>
        <a:p>
          <a:endParaRPr lang="ru-RU"/>
        </a:p>
      </dgm:t>
    </dgm:pt>
    <dgm:pt modelId="{9BAABA20-F359-4E35-B8DD-8544BDE6608E}" type="sibTrans" cxnId="{40C912E2-3803-4562-9136-1EFAE5C12A1D}">
      <dgm:prSet/>
      <dgm:spPr/>
      <dgm:t>
        <a:bodyPr/>
        <a:lstStyle/>
        <a:p>
          <a:endParaRPr lang="ru-RU"/>
        </a:p>
      </dgm:t>
    </dgm:pt>
    <dgm:pt modelId="{F8FB2C56-D8B6-47A1-BB7C-E5C51346A337}">
      <dgm:prSet phldrT="[Текст]"/>
      <dgm:spPr/>
      <dgm:t>
        <a:bodyPr/>
        <a:lstStyle/>
        <a:p>
          <a:r>
            <a:rPr lang="ru-RU" b="1" dirty="0" smtClean="0"/>
            <a:t>ВОСПРИЯТИЕ</a:t>
          </a:r>
          <a:endParaRPr lang="ru-RU" b="1" dirty="0"/>
        </a:p>
      </dgm:t>
    </dgm:pt>
    <dgm:pt modelId="{3186E907-5652-415F-9F3F-CC26101B009F}" type="parTrans" cxnId="{40016D09-88DA-411C-8C9A-BC107D69DEAC}">
      <dgm:prSet/>
      <dgm:spPr/>
      <dgm:t>
        <a:bodyPr/>
        <a:lstStyle/>
        <a:p>
          <a:endParaRPr lang="ru-RU"/>
        </a:p>
      </dgm:t>
    </dgm:pt>
    <dgm:pt modelId="{5AA872F8-7F12-44AE-A870-BFCDD42F9425}" type="sibTrans" cxnId="{40016D09-88DA-411C-8C9A-BC107D69DEAC}">
      <dgm:prSet/>
      <dgm:spPr/>
      <dgm:t>
        <a:bodyPr/>
        <a:lstStyle/>
        <a:p>
          <a:endParaRPr lang="ru-RU"/>
        </a:p>
      </dgm:t>
    </dgm:pt>
    <dgm:pt modelId="{E740BBE9-C707-487A-9471-EC25E2F51FC1}">
      <dgm:prSet phldrT="[Текст]" phldr="1"/>
      <dgm:spPr/>
      <dgm:t>
        <a:bodyPr/>
        <a:lstStyle/>
        <a:p>
          <a:endParaRPr lang="ru-RU" dirty="0"/>
        </a:p>
      </dgm:t>
    </dgm:pt>
    <dgm:pt modelId="{D697F861-7688-4C3A-BCCF-BF0BB0736CC8}" type="parTrans" cxnId="{F71C94EE-7041-4A4C-B9E3-D1977A9DF32C}">
      <dgm:prSet/>
      <dgm:spPr/>
      <dgm:t>
        <a:bodyPr/>
        <a:lstStyle/>
        <a:p>
          <a:endParaRPr lang="ru-RU"/>
        </a:p>
      </dgm:t>
    </dgm:pt>
    <dgm:pt modelId="{EDDA2603-FE24-43E3-82C3-FC1E24E0FD40}" type="sibTrans" cxnId="{F71C94EE-7041-4A4C-B9E3-D1977A9DF32C}">
      <dgm:prSet/>
      <dgm:spPr/>
      <dgm:t>
        <a:bodyPr/>
        <a:lstStyle/>
        <a:p>
          <a:endParaRPr lang="ru-RU"/>
        </a:p>
      </dgm:t>
    </dgm:pt>
    <dgm:pt modelId="{9F9FF637-9DB5-43E0-A505-3FD788690B97}">
      <dgm:prSet phldrT="[Текст]"/>
      <dgm:spPr/>
      <dgm:t>
        <a:bodyPr/>
        <a:lstStyle/>
        <a:p>
          <a:r>
            <a:rPr lang="ru-RU" b="1" dirty="0" smtClean="0"/>
            <a:t>ПАМЯТЬ</a:t>
          </a:r>
          <a:endParaRPr lang="ru-RU" b="1" dirty="0"/>
        </a:p>
      </dgm:t>
    </dgm:pt>
    <dgm:pt modelId="{671F2909-C63C-4016-B20F-7CAF287162F6}" type="parTrans" cxnId="{DE854610-E55C-42C2-9478-88876992A33D}">
      <dgm:prSet/>
      <dgm:spPr/>
      <dgm:t>
        <a:bodyPr/>
        <a:lstStyle/>
        <a:p>
          <a:endParaRPr lang="ru-RU"/>
        </a:p>
      </dgm:t>
    </dgm:pt>
    <dgm:pt modelId="{9AD557D5-6F37-4F4F-B1A4-F3D78B296F9E}" type="sibTrans" cxnId="{DE854610-E55C-42C2-9478-88876992A33D}">
      <dgm:prSet/>
      <dgm:spPr/>
      <dgm:t>
        <a:bodyPr/>
        <a:lstStyle/>
        <a:p>
          <a:endParaRPr lang="ru-RU"/>
        </a:p>
      </dgm:t>
    </dgm:pt>
    <dgm:pt modelId="{B7FE23DE-C5E7-4E09-A6DC-E44A467F21E8}">
      <dgm:prSet phldrT="[Текст]" phldr="1"/>
      <dgm:spPr/>
      <dgm:t>
        <a:bodyPr/>
        <a:lstStyle/>
        <a:p>
          <a:endParaRPr lang="ru-RU" dirty="0"/>
        </a:p>
      </dgm:t>
    </dgm:pt>
    <dgm:pt modelId="{21ACA903-F182-4BDE-AFF7-78FBEDB31ECA}" type="parTrans" cxnId="{3E2D3216-DAFD-4878-8324-CC91E105CB55}">
      <dgm:prSet/>
      <dgm:spPr/>
      <dgm:t>
        <a:bodyPr/>
        <a:lstStyle/>
        <a:p>
          <a:endParaRPr lang="ru-RU"/>
        </a:p>
      </dgm:t>
    </dgm:pt>
    <dgm:pt modelId="{0BCA4668-88AE-45F7-A99E-6F160866BA21}" type="sibTrans" cxnId="{3E2D3216-DAFD-4878-8324-CC91E105CB55}">
      <dgm:prSet/>
      <dgm:spPr/>
      <dgm:t>
        <a:bodyPr/>
        <a:lstStyle/>
        <a:p>
          <a:endParaRPr lang="ru-RU"/>
        </a:p>
      </dgm:t>
    </dgm:pt>
    <dgm:pt modelId="{096CE526-1633-4356-BC70-CA633CB230A8}">
      <dgm:prSet phldrT="[Текст]"/>
      <dgm:spPr/>
      <dgm:t>
        <a:bodyPr/>
        <a:lstStyle/>
        <a:p>
          <a:endParaRPr lang="ru-RU" dirty="0"/>
        </a:p>
      </dgm:t>
    </dgm:pt>
    <dgm:pt modelId="{2268EC1F-ABF5-478F-AA33-A014FB72EB69}" type="parTrans" cxnId="{8E4E642E-932A-4E25-83F2-9DF4DC75F175}">
      <dgm:prSet/>
      <dgm:spPr/>
    </dgm:pt>
    <dgm:pt modelId="{2B50816C-392A-45B4-B0A3-B2CDD1500F00}" type="sibTrans" cxnId="{8E4E642E-932A-4E25-83F2-9DF4DC75F175}">
      <dgm:prSet/>
      <dgm:spPr/>
    </dgm:pt>
    <dgm:pt modelId="{624D4F41-80BD-45DD-9260-9120E5B8E7BD}">
      <dgm:prSet/>
      <dgm:spPr/>
      <dgm:t>
        <a:bodyPr/>
        <a:lstStyle/>
        <a:p>
          <a:r>
            <a:rPr lang="ru-RU" b="1" dirty="0" smtClean="0"/>
            <a:t>ВООБРАЖЕНИЕ</a:t>
          </a:r>
          <a:endParaRPr lang="ru-RU" b="1" dirty="0"/>
        </a:p>
      </dgm:t>
    </dgm:pt>
    <dgm:pt modelId="{7C192212-1733-416E-A2B9-EDAF3630D051}" type="parTrans" cxnId="{6A313E2D-F4BF-4CAD-AEFB-296F1223F6EA}">
      <dgm:prSet/>
      <dgm:spPr/>
    </dgm:pt>
    <dgm:pt modelId="{ABE0E51A-BD1D-453C-B2C2-EE49D1DAC17E}" type="sibTrans" cxnId="{6A313E2D-F4BF-4CAD-AEFB-296F1223F6EA}">
      <dgm:prSet/>
      <dgm:spPr/>
    </dgm:pt>
    <dgm:pt modelId="{C35D6D8E-5A05-4225-A268-6D4C25B93DF1}">
      <dgm:prSet/>
      <dgm:spPr/>
      <dgm:t>
        <a:bodyPr/>
        <a:lstStyle/>
        <a:p>
          <a:r>
            <a:rPr lang="ru-RU" b="1" dirty="0" smtClean="0"/>
            <a:t>МЫШЛЕНИЕ</a:t>
          </a:r>
          <a:endParaRPr lang="ru-RU" b="1" dirty="0"/>
        </a:p>
      </dgm:t>
    </dgm:pt>
    <dgm:pt modelId="{98EBEB66-00C6-4F94-AF3C-6D9E3ACC6D73}" type="parTrans" cxnId="{66637A2F-87D4-4BC1-9619-C2F239E5D76B}">
      <dgm:prSet/>
      <dgm:spPr/>
    </dgm:pt>
    <dgm:pt modelId="{391BB237-D911-45FB-A5BE-16CC915847B2}" type="sibTrans" cxnId="{66637A2F-87D4-4BC1-9619-C2F239E5D76B}">
      <dgm:prSet/>
      <dgm:spPr/>
    </dgm:pt>
    <dgm:pt modelId="{053D3878-EF82-4C42-BA80-C961A41D1D45}" type="pres">
      <dgm:prSet presAssocID="{F6067495-1C79-423C-9B4A-586550148777}" presName="linearFlow" presStyleCnt="0">
        <dgm:presLayoutVars>
          <dgm:dir/>
          <dgm:animLvl val="lvl"/>
          <dgm:resizeHandles val="exact"/>
        </dgm:presLayoutVars>
      </dgm:prSet>
      <dgm:spPr/>
    </dgm:pt>
    <dgm:pt modelId="{B810FDDE-287D-4DCD-859E-1B58D8DCEAE5}" type="pres">
      <dgm:prSet presAssocID="{BED0C272-5C50-469D-940D-64BBAE11460D}" presName="composite" presStyleCnt="0"/>
      <dgm:spPr/>
    </dgm:pt>
    <dgm:pt modelId="{46B9733A-7C7A-47F6-B246-765FDD8CA6F0}" type="pres">
      <dgm:prSet presAssocID="{BED0C272-5C50-469D-940D-64BBAE11460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46ABD985-66E3-4E1E-9710-F6DEFC529E9E}" type="pres">
      <dgm:prSet presAssocID="{BED0C272-5C50-469D-940D-64BBAE11460D}" presName="descendantText" presStyleLbl="alignAcc1" presStyleIdx="0" presStyleCnt="4" custLinFactNeighborX="-14421" custLinFactNeighborY="2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743FB-27D3-458A-B27F-98FF81C13385}" type="pres">
      <dgm:prSet presAssocID="{9BAABA20-F359-4E35-B8DD-8544BDE6608E}" presName="sp" presStyleCnt="0"/>
      <dgm:spPr/>
    </dgm:pt>
    <dgm:pt modelId="{1B9CBB69-E16C-4D2B-A0FE-7A60B0C0044B}" type="pres">
      <dgm:prSet presAssocID="{E740BBE9-C707-487A-9471-EC25E2F51FC1}" presName="composite" presStyleCnt="0"/>
      <dgm:spPr/>
    </dgm:pt>
    <dgm:pt modelId="{142EEB52-0475-4365-8282-DCECFA230123}" type="pres">
      <dgm:prSet presAssocID="{E740BBE9-C707-487A-9471-EC25E2F51FC1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9CFA549A-CC50-401E-9D0A-845860FA6FFC}" type="pres">
      <dgm:prSet presAssocID="{E740BBE9-C707-487A-9471-EC25E2F51FC1}" presName="descendantText" presStyleLbl="alignAcc1" presStyleIdx="1" presStyleCnt="4" custLinFactNeighborX="-14421" custLinFactNeighborY="25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A1317-CD8D-4ED9-B5C3-C0889A22E61D}" type="pres">
      <dgm:prSet presAssocID="{EDDA2603-FE24-43E3-82C3-FC1E24E0FD40}" presName="sp" presStyleCnt="0"/>
      <dgm:spPr/>
    </dgm:pt>
    <dgm:pt modelId="{7DCDCBF0-88F1-40AF-9C23-CDC71A01E010}" type="pres">
      <dgm:prSet presAssocID="{B7FE23DE-C5E7-4E09-A6DC-E44A467F21E8}" presName="composite" presStyleCnt="0"/>
      <dgm:spPr/>
    </dgm:pt>
    <dgm:pt modelId="{2FCFFD68-2AB9-4E7E-8EE9-258C8BA7D8C1}" type="pres">
      <dgm:prSet presAssocID="{B7FE23DE-C5E7-4E09-A6DC-E44A467F21E8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A734DC4-D757-4324-90A7-B978682EAA50}" type="pres">
      <dgm:prSet presAssocID="{B7FE23DE-C5E7-4E09-A6DC-E44A467F21E8}" presName="descendantText" presStyleLbl="alignAcc1" presStyleIdx="2" presStyleCnt="4" custLinFactNeighborX="-15778" custLinFactNeighborY="29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66996-B0A8-4E3D-9486-7BF99D42E492}" type="pres">
      <dgm:prSet presAssocID="{0BCA4668-88AE-45F7-A99E-6F160866BA21}" presName="sp" presStyleCnt="0"/>
      <dgm:spPr/>
    </dgm:pt>
    <dgm:pt modelId="{F0D8A70C-B77A-4D5F-999E-8754F99263ED}" type="pres">
      <dgm:prSet presAssocID="{096CE526-1633-4356-BC70-CA633CB230A8}" presName="composite" presStyleCnt="0"/>
      <dgm:spPr/>
    </dgm:pt>
    <dgm:pt modelId="{96B43BBE-321A-4891-B9D6-12CC3DF80942}" type="pres">
      <dgm:prSet presAssocID="{096CE526-1633-4356-BC70-CA633CB230A8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FEBCFCC4-1578-4446-934F-BDCE6EEA4FA6}" type="pres">
      <dgm:prSet presAssocID="{096CE526-1633-4356-BC70-CA633CB230A8}" presName="descendantText" presStyleLbl="alignAcc1" presStyleIdx="3" presStyleCnt="4" custLinFactNeighborX="-15778" custLinFactNeighborY="53488">
        <dgm:presLayoutVars>
          <dgm:bulletEnabled val="1"/>
        </dgm:presLayoutVars>
      </dgm:prSet>
      <dgm:spPr/>
    </dgm:pt>
  </dgm:ptLst>
  <dgm:cxnLst>
    <dgm:cxn modelId="{ABA9366C-A5AC-4DD8-A817-5541A328E2FF}" type="presOf" srcId="{C35D6D8E-5A05-4225-A268-6D4C25B93DF1}" destId="{2A734DC4-D757-4324-90A7-B978682EAA50}" srcOrd="0" destOrd="0" presId="urn:microsoft.com/office/officeart/2005/8/layout/chevron2"/>
    <dgm:cxn modelId="{40C912E2-3803-4562-9136-1EFAE5C12A1D}" srcId="{F6067495-1C79-423C-9B4A-586550148777}" destId="{BED0C272-5C50-469D-940D-64BBAE11460D}" srcOrd="0" destOrd="0" parTransId="{0FF09AEF-045C-4DD3-84D5-6F7A95F15875}" sibTransId="{9BAABA20-F359-4E35-B8DD-8544BDE6608E}"/>
    <dgm:cxn modelId="{F71C94EE-7041-4A4C-B9E3-D1977A9DF32C}" srcId="{F6067495-1C79-423C-9B4A-586550148777}" destId="{E740BBE9-C707-487A-9471-EC25E2F51FC1}" srcOrd="1" destOrd="0" parTransId="{D697F861-7688-4C3A-BCCF-BF0BB0736CC8}" sibTransId="{EDDA2603-FE24-43E3-82C3-FC1E24E0FD40}"/>
    <dgm:cxn modelId="{6A313E2D-F4BF-4CAD-AEFB-296F1223F6EA}" srcId="{096CE526-1633-4356-BC70-CA633CB230A8}" destId="{624D4F41-80BD-45DD-9260-9120E5B8E7BD}" srcOrd="0" destOrd="0" parTransId="{7C192212-1733-416E-A2B9-EDAF3630D051}" sibTransId="{ABE0E51A-BD1D-453C-B2C2-EE49D1DAC17E}"/>
    <dgm:cxn modelId="{DE854610-E55C-42C2-9478-88876992A33D}" srcId="{E740BBE9-C707-487A-9471-EC25E2F51FC1}" destId="{9F9FF637-9DB5-43E0-A505-3FD788690B97}" srcOrd="0" destOrd="0" parTransId="{671F2909-C63C-4016-B20F-7CAF287162F6}" sibTransId="{9AD557D5-6F37-4F4F-B1A4-F3D78B296F9E}"/>
    <dgm:cxn modelId="{66637A2F-87D4-4BC1-9619-C2F239E5D76B}" srcId="{B7FE23DE-C5E7-4E09-A6DC-E44A467F21E8}" destId="{C35D6D8E-5A05-4225-A268-6D4C25B93DF1}" srcOrd="0" destOrd="0" parTransId="{98EBEB66-00C6-4F94-AF3C-6D9E3ACC6D73}" sibTransId="{391BB237-D911-45FB-A5BE-16CC915847B2}"/>
    <dgm:cxn modelId="{7FA9A0DE-6640-47E9-A335-6E2ED1374B5C}" type="presOf" srcId="{F8FB2C56-D8B6-47A1-BB7C-E5C51346A337}" destId="{46ABD985-66E3-4E1E-9710-F6DEFC529E9E}" srcOrd="0" destOrd="0" presId="urn:microsoft.com/office/officeart/2005/8/layout/chevron2"/>
    <dgm:cxn modelId="{8F14957C-38B6-4D6D-9A14-E7213A11F97D}" type="presOf" srcId="{B7FE23DE-C5E7-4E09-A6DC-E44A467F21E8}" destId="{2FCFFD68-2AB9-4E7E-8EE9-258C8BA7D8C1}" srcOrd="0" destOrd="0" presId="urn:microsoft.com/office/officeart/2005/8/layout/chevron2"/>
    <dgm:cxn modelId="{4D76EE32-C67E-48D8-93C6-23638F8F29D1}" type="presOf" srcId="{9F9FF637-9DB5-43E0-A505-3FD788690B97}" destId="{9CFA549A-CC50-401E-9D0A-845860FA6FFC}" srcOrd="0" destOrd="0" presId="urn:microsoft.com/office/officeart/2005/8/layout/chevron2"/>
    <dgm:cxn modelId="{8E4E642E-932A-4E25-83F2-9DF4DC75F175}" srcId="{F6067495-1C79-423C-9B4A-586550148777}" destId="{096CE526-1633-4356-BC70-CA633CB230A8}" srcOrd="3" destOrd="0" parTransId="{2268EC1F-ABF5-478F-AA33-A014FB72EB69}" sibTransId="{2B50816C-392A-45B4-B0A3-B2CDD1500F00}"/>
    <dgm:cxn modelId="{40016D09-88DA-411C-8C9A-BC107D69DEAC}" srcId="{BED0C272-5C50-469D-940D-64BBAE11460D}" destId="{F8FB2C56-D8B6-47A1-BB7C-E5C51346A337}" srcOrd="0" destOrd="0" parTransId="{3186E907-5652-415F-9F3F-CC26101B009F}" sibTransId="{5AA872F8-7F12-44AE-A870-BFCDD42F9425}"/>
    <dgm:cxn modelId="{7E887E21-E149-4F54-8542-6CE1F4317B18}" type="presOf" srcId="{BED0C272-5C50-469D-940D-64BBAE11460D}" destId="{46B9733A-7C7A-47F6-B246-765FDD8CA6F0}" srcOrd="0" destOrd="0" presId="urn:microsoft.com/office/officeart/2005/8/layout/chevron2"/>
    <dgm:cxn modelId="{3E2D3216-DAFD-4878-8324-CC91E105CB55}" srcId="{F6067495-1C79-423C-9B4A-586550148777}" destId="{B7FE23DE-C5E7-4E09-A6DC-E44A467F21E8}" srcOrd="2" destOrd="0" parTransId="{21ACA903-F182-4BDE-AFF7-78FBEDB31ECA}" sibTransId="{0BCA4668-88AE-45F7-A99E-6F160866BA21}"/>
    <dgm:cxn modelId="{43195B69-6380-40A6-B8FE-AD855B5D7AFD}" type="presOf" srcId="{E740BBE9-C707-487A-9471-EC25E2F51FC1}" destId="{142EEB52-0475-4365-8282-DCECFA230123}" srcOrd="0" destOrd="0" presId="urn:microsoft.com/office/officeart/2005/8/layout/chevron2"/>
    <dgm:cxn modelId="{24B21729-4B19-4080-9916-E548C01A2AD8}" type="presOf" srcId="{096CE526-1633-4356-BC70-CA633CB230A8}" destId="{96B43BBE-321A-4891-B9D6-12CC3DF80942}" srcOrd="0" destOrd="0" presId="urn:microsoft.com/office/officeart/2005/8/layout/chevron2"/>
    <dgm:cxn modelId="{C6B83FDC-1AEA-4435-A326-816A46FCA73E}" type="presOf" srcId="{624D4F41-80BD-45DD-9260-9120E5B8E7BD}" destId="{FEBCFCC4-1578-4446-934F-BDCE6EEA4FA6}" srcOrd="0" destOrd="0" presId="urn:microsoft.com/office/officeart/2005/8/layout/chevron2"/>
    <dgm:cxn modelId="{D4E12FE5-4334-45A1-B32E-3A194D79EAA0}" type="presOf" srcId="{F6067495-1C79-423C-9B4A-586550148777}" destId="{053D3878-EF82-4C42-BA80-C961A41D1D45}" srcOrd="0" destOrd="0" presId="urn:microsoft.com/office/officeart/2005/8/layout/chevron2"/>
    <dgm:cxn modelId="{9D1F0838-10FB-43BE-B5B3-9F07DAB75DD7}" type="presParOf" srcId="{053D3878-EF82-4C42-BA80-C961A41D1D45}" destId="{B810FDDE-287D-4DCD-859E-1B58D8DCEAE5}" srcOrd="0" destOrd="0" presId="urn:microsoft.com/office/officeart/2005/8/layout/chevron2"/>
    <dgm:cxn modelId="{D3D54E04-DEC8-47D2-89F8-EB2B345E0212}" type="presParOf" srcId="{B810FDDE-287D-4DCD-859E-1B58D8DCEAE5}" destId="{46B9733A-7C7A-47F6-B246-765FDD8CA6F0}" srcOrd="0" destOrd="0" presId="urn:microsoft.com/office/officeart/2005/8/layout/chevron2"/>
    <dgm:cxn modelId="{5F5D9752-75A8-4A00-B50B-82C150F0BFE9}" type="presParOf" srcId="{B810FDDE-287D-4DCD-859E-1B58D8DCEAE5}" destId="{46ABD985-66E3-4E1E-9710-F6DEFC529E9E}" srcOrd="1" destOrd="0" presId="urn:microsoft.com/office/officeart/2005/8/layout/chevron2"/>
    <dgm:cxn modelId="{BD05DA60-D599-4D6E-BCDC-E56FD4B4DD96}" type="presParOf" srcId="{053D3878-EF82-4C42-BA80-C961A41D1D45}" destId="{259743FB-27D3-458A-B27F-98FF81C13385}" srcOrd="1" destOrd="0" presId="urn:microsoft.com/office/officeart/2005/8/layout/chevron2"/>
    <dgm:cxn modelId="{ED7FEE48-4F5C-4BB9-8F0A-96D6C0302FC0}" type="presParOf" srcId="{053D3878-EF82-4C42-BA80-C961A41D1D45}" destId="{1B9CBB69-E16C-4D2B-A0FE-7A60B0C0044B}" srcOrd="2" destOrd="0" presId="urn:microsoft.com/office/officeart/2005/8/layout/chevron2"/>
    <dgm:cxn modelId="{7872E058-D659-4014-9DC2-55D3BF1509A6}" type="presParOf" srcId="{1B9CBB69-E16C-4D2B-A0FE-7A60B0C0044B}" destId="{142EEB52-0475-4365-8282-DCECFA230123}" srcOrd="0" destOrd="0" presId="urn:microsoft.com/office/officeart/2005/8/layout/chevron2"/>
    <dgm:cxn modelId="{A0B4079F-7E48-4F5A-96B4-973308D7897B}" type="presParOf" srcId="{1B9CBB69-E16C-4D2B-A0FE-7A60B0C0044B}" destId="{9CFA549A-CC50-401E-9D0A-845860FA6FFC}" srcOrd="1" destOrd="0" presId="urn:microsoft.com/office/officeart/2005/8/layout/chevron2"/>
    <dgm:cxn modelId="{934E06F7-8F2D-4B3C-B86F-D42D0757DEAB}" type="presParOf" srcId="{053D3878-EF82-4C42-BA80-C961A41D1D45}" destId="{2BDA1317-CD8D-4ED9-B5C3-C0889A22E61D}" srcOrd="3" destOrd="0" presId="urn:microsoft.com/office/officeart/2005/8/layout/chevron2"/>
    <dgm:cxn modelId="{9E689400-D7D7-4C40-BA10-1B852D9880E6}" type="presParOf" srcId="{053D3878-EF82-4C42-BA80-C961A41D1D45}" destId="{7DCDCBF0-88F1-40AF-9C23-CDC71A01E010}" srcOrd="4" destOrd="0" presId="urn:microsoft.com/office/officeart/2005/8/layout/chevron2"/>
    <dgm:cxn modelId="{683E310A-9CFD-4606-8F00-D04F09CC293A}" type="presParOf" srcId="{7DCDCBF0-88F1-40AF-9C23-CDC71A01E010}" destId="{2FCFFD68-2AB9-4E7E-8EE9-258C8BA7D8C1}" srcOrd="0" destOrd="0" presId="urn:microsoft.com/office/officeart/2005/8/layout/chevron2"/>
    <dgm:cxn modelId="{B008E383-2098-4425-9D36-2CAC5B6FE97C}" type="presParOf" srcId="{7DCDCBF0-88F1-40AF-9C23-CDC71A01E010}" destId="{2A734DC4-D757-4324-90A7-B978682EAA50}" srcOrd="1" destOrd="0" presId="urn:microsoft.com/office/officeart/2005/8/layout/chevron2"/>
    <dgm:cxn modelId="{CE188839-F0E7-4A1E-ABB7-7578A7601C0A}" type="presParOf" srcId="{053D3878-EF82-4C42-BA80-C961A41D1D45}" destId="{F5366996-B0A8-4E3D-9486-7BF99D42E492}" srcOrd="5" destOrd="0" presId="urn:microsoft.com/office/officeart/2005/8/layout/chevron2"/>
    <dgm:cxn modelId="{C8A00F1E-B165-4D2B-B4C6-A1E9A98C78FF}" type="presParOf" srcId="{053D3878-EF82-4C42-BA80-C961A41D1D45}" destId="{F0D8A70C-B77A-4D5F-999E-8754F99263ED}" srcOrd="6" destOrd="0" presId="urn:microsoft.com/office/officeart/2005/8/layout/chevron2"/>
    <dgm:cxn modelId="{10D6639A-8558-49DE-ADC2-B299A8B7F4CB}" type="presParOf" srcId="{F0D8A70C-B77A-4D5F-999E-8754F99263ED}" destId="{96B43BBE-321A-4891-B9D6-12CC3DF80942}" srcOrd="0" destOrd="0" presId="urn:microsoft.com/office/officeart/2005/8/layout/chevron2"/>
    <dgm:cxn modelId="{FEA43056-21E9-446F-8BB0-4BB9CEC73098}" type="presParOf" srcId="{F0D8A70C-B77A-4D5F-999E-8754F99263ED}" destId="{FEBCFCC4-1578-4446-934F-BDCE6EEA4F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B9733A-7C7A-47F6-B246-765FDD8CA6F0}">
      <dsp:nvSpPr>
        <dsp:cNvPr id="0" name=""/>
        <dsp:cNvSpPr/>
      </dsp:nvSpPr>
      <dsp:spPr>
        <a:xfrm rot="5400000">
          <a:off x="-169068" y="169670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69068" y="169670"/>
        <a:ext cx="1127124" cy="788987"/>
      </dsp:txXfrm>
    </dsp:sp>
    <dsp:sp modelId="{46ABD985-66E3-4E1E-9710-F6DEFC529E9E}">
      <dsp:nvSpPr>
        <dsp:cNvPr id="0" name=""/>
        <dsp:cNvSpPr/>
      </dsp:nvSpPr>
      <dsp:spPr>
        <a:xfrm rot="5400000">
          <a:off x="2310853" y="-2271416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kern="1200" dirty="0" smtClean="0"/>
            <a:t>ВОСПРИЯТИЕ</a:t>
          </a:r>
          <a:endParaRPr lang="ru-RU" sz="3400" b="1" kern="1200" dirty="0"/>
        </a:p>
      </dsp:txBody>
      <dsp:txXfrm rot="5400000">
        <a:off x="2310853" y="-2271416"/>
        <a:ext cx="732631" cy="5307012"/>
      </dsp:txXfrm>
    </dsp:sp>
    <dsp:sp modelId="{142EEB52-0475-4365-8282-DCECFA230123}">
      <dsp:nvSpPr>
        <dsp:cNvPr id="0" name=""/>
        <dsp:cNvSpPr/>
      </dsp:nvSpPr>
      <dsp:spPr>
        <a:xfrm rot="5400000">
          <a:off x="-169068" y="1148227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69068" y="1148227"/>
        <a:ext cx="1127124" cy="788987"/>
      </dsp:txXfrm>
    </dsp:sp>
    <dsp:sp modelId="{9CFA549A-CC50-401E-9D0A-845860FA6FFC}">
      <dsp:nvSpPr>
        <dsp:cNvPr id="0" name=""/>
        <dsp:cNvSpPr/>
      </dsp:nvSpPr>
      <dsp:spPr>
        <a:xfrm rot="5400000">
          <a:off x="2310853" y="-1119284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kern="1200" dirty="0" smtClean="0"/>
            <a:t>ПАМЯТЬ</a:t>
          </a:r>
          <a:endParaRPr lang="ru-RU" sz="3400" b="1" kern="1200" dirty="0"/>
        </a:p>
      </dsp:txBody>
      <dsp:txXfrm rot="5400000">
        <a:off x="2310853" y="-1119284"/>
        <a:ext cx="732631" cy="5307012"/>
      </dsp:txXfrm>
    </dsp:sp>
    <dsp:sp modelId="{2FCFFD68-2AB9-4E7E-8EE9-258C8BA7D8C1}">
      <dsp:nvSpPr>
        <dsp:cNvPr id="0" name=""/>
        <dsp:cNvSpPr/>
      </dsp:nvSpPr>
      <dsp:spPr>
        <a:xfrm rot="5400000">
          <a:off x="-169068" y="2126784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5400000">
        <a:off x="-169068" y="2126784"/>
        <a:ext cx="1127124" cy="788987"/>
      </dsp:txXfrm>
    </dsp:sp>
    <dsp:sp modelId="{2A734DC4-D757-4324-90A7-B978682EAA50}">
      <dsp:nvSpPr>
        <dsp:cNvPr id="0" name=""/>
        <dsp:cNvSpPr/>
      </dsp:nvSpPr>
      <dsp:spPr>
        <a:xfrm rot="5400000">
          <a:off x="2287190" y="-111172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kern="1200" dirty="0" smtClean="0"/>
            <a:t>МЫШЛЕНИЕ</a:t>
          </a:r>
          <a:endParaRPr lang="ru-RU" sz="3400" b="1" kern="1200" dirty="0"/>
        </a:p>
      </dsp:txBody>
      <dsp:txXfrm rot="5400000">
        <a:off x="2287190" y="-111172"/>
        <a:ext cx="732631" cy="5307012"/>
      </dsp:txXfrm>
    </dsp:sp>
    <dsp:sp modelId="{96B43BBE-321A-4891-B9D6-12CC3DF80942}">
      <dsp:nvSpPr>
        <dsp:cNvPr id="0" name=""/>
        <dsp:cNvSpPr/>
      </dsp:nvSpPr>
      <dsp:spPr>
        <a:xfrm rot="5400000">
          <a:off x="-169068" y="3105342"/>
          <a:ext cx="1127124" cy="7889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5400000">
        <a:off x="-169068" y="3105342"/>
        <a:ext cx="1127124" cy="788987"/>
      </dsp:txXfrm>
    </dsp:sp>
    <dsp:sp modelId="{FEBCFCC4-1578-4446-934F-BDCE6EEA4FA6}">
      <dsp:nvSpPr>
        <dsp:cNvPr id="0" name=""/>
        <dsp:cNvSpPr/>
      </dsp:nvSpPr>
      <dsp:spPr>
        <a:xfrm rot="5400000">
          <a:off x="2287190" y="1040952"/>
          <a:ext cx="732631" cy="53070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1590" rIns="21590" bIns="2159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400" b="1" kern="1200" dirty="0" smtClean="0"/>
            <a:t>ВООБРАЖЕНИЕ</a:t>
          </a:r>
          <a:endParaRPr lang="ru-RU" sz="3400" b="1" kern="1200" dirty="0"/>
        </a:p>
      </dsp:txBody>
      <dsp:txXfrm rot="5400000">
        <a:off x="2287190" y="1040952"/>
        <a:ext cx="732631" cy="5307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1AC14B-251B-4966-AB36-696B0E4DDB1F}" type="datetimeFigureOut">
              <a:rPr lang="ru-RU" smtClean="0"/>
              <a:t>11.09.2014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EC489C-BA63-4152-9524-F76BB42F035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404664"/>
            <a:ext cx="60278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ПО ТЕМЕ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«ЧЕЛОВЕК»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9992" y="5157192"/>
            <a:ext cx="41841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Урок в третьем классе </a:t>
            </a:r>
          </a:p>
          <a:p>
            <a:r>
              <a:rPr lang="ru-RU" dirty="0" smtClean="0"/>
              <a:t>УМК Школа России</a:t>
            </a:r>
          </a:p>
          <a:p>
            <a:r>
              <a:rPr lang="ru-RU" dirty="0" smtClean="0"/>
              <a:t>Подготовила учитель начальных классов</a:t>
            </a:r>
          </a:p>
          <a:p>
            <a:r>
              <a:rPr lang="ru-RU" dirty="0" smtClean="0"/>
              <a:t>Николаева Л.А.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80769">
            <a:off x="559920" y="2059455"/>
            <a:ext cx="482453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606" y="692697"/>
            <a:ext cx="772679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10F68"/>
                </a:solidFill>
                <a:effectLst/>
                <a:latin typeface="Comic Sans MS" pitchFamily="66" charset="0"/>
              </a:rPr>
              <a:t>СПАСИБО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10F68"/>
                </a:solidFill>
                <a:latin typeface="Comic Sans MS" pitchFamily="66" charset="0"/>
              </a:rPr>
              <a:t>ЗА ВНИМАНИЕ!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10F68"/>
              </a:solidFill>
              <a:effectLst/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49258">
            <a:off x="221492" y="2070649"/>
            <a:ext cx="3240360" cy="197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37258">
            <a:off x="5436096" y="1628800"/>
            <a:ext cx="3257153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991163"/>
            <a:ext cx="3024336" cy="2534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532" y="332656"/>
            <a:ext cx="866294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Человек – часть живой природы.</a:t>
            </a:r>
          </a:p>
          <a:p>
            <a:pPr algn="ctr"/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omic Sans MS" pitchFamily="66" charset="0"/>
              </a:rPr>
              <a:t>Докажите это!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20888"/>
            <a:ext cx="7200800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259632" y="188640"/>
            <a:ext cx="6624736" cy="792088"/>
          </a:xfrm>
          <a:prstGeom prst="flowChartPunchedTap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Человек дышит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331640" y="1340768"/>
            <a:ext cx="6624736" cy="792088"/>
          </a:xfrm>
          <a:prstGeom prst="flowChartPunchedTap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Человек питается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331640" y="2348880"/>
            <a:ext cx="6624736" cy="792088"/>
          </a:xfrm>
          <a:prstGeom prst="flowChartPunchedTape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Человек развивается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1331640" y="3501008"/>
            <a:ext cx="6624736" cy="792088"/>
          </a:xfrm>
          <a:prstGeom prst="flowChartPunchedTape">
            <a:avLst/>
          </a:prstGeom>
          <a:gradFill flip="none" rotWithShape="1">
            <a:gsLst>
              <a:gs pos="0">
                <a:srgbClr val="92D05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Человек растет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1475656" y="4725144"/>
            <a:ext cx="6624736" cy="792088"/>
          </a:xfrm>
          <a:prstGeom prst="flowChartPunchedTape">
            <a:avLst/>
          </a:prstGeom>
          <a:gradFill flip="none" rotWithShape="1">
            <a:gsLst>
              <a:gs pos="0">
                <a:srgbClr val="92D05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У человека появляются дети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403648" y="5805264"/>
            <a:ext cx="6624736" cy="792088"/>
          </a:xfrm>
          <a:prstGeom prst="flowChartPunchedTape">
            <a:avLst/>
          </a:prstGeom>
          <a:gradFill flip="none" rotWithShape="1">
            <a:gsLst>
              <a:gs pos="0">
                <a:srgbClr val="92D05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Человек умирает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4653136"/>
            <a:ext cx="771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– разумное существо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12879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где же у человека находится разум???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048672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274" y="404664"/>
            <a:ext cx="829746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Наука, которая занимается </a:t>
            </a:r>
          </a:p>
          <a:p>
            <a:pPr algn="ctr"/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Изучением внутреннего </a:t>
            </a:r>
          </a:p>
          <a:p>
            <a:pPr algn="ctr"/>
            <a:r>
              <a:rPr lang="ru-RU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Мира человека называется…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4653136"/>
            <a:ext cx="44688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ПСИХОЛОГИЯ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(наука о душе)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716016" y="3573016"/>
            <a:ext cx="216024" cy="1008112"/>
          </a:xfrm>
          <a:prstGeom prst="downArrow">
            <a:avLst/>
          </a:prstGeom>
          <a:ln cmpd="sng">
            <a:solidFill>
              <a:srgbClr val="C10F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555776" y="2132856"/>
            <a:ext cx="3960440" cy="1512168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ВНУТРЕННИЙ  МИР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5535" y="260648"/>
            <a:ext cx="3026537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Воображение, мечты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23528" y="4149080"/>
            <a:ext cx="2664296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419872" y="5229200"/>
            <a:ext cx="2592288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Чувства, восприятие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00192" y="4221088"/>
            <a:ext cx="2592288" cy="136815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Память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12160" y="332656"/>
            <a:ext cx="2880320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Знания, мышление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907704" y="1844824"/>
            <a:ext cx="648072" cy="43204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516216" y="1916832"/>
            <a:ext cx="576064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123728" y="3645024"/>
            <a:ext cx="936104" cy="50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0"/>
          </p:cNvCxnSpPr>
          <p:nvPr/>
        </p:nvCxnSpPr>
        <p:spPr>
          <a:xfrm flipV="1">
            <a:off x="4716016" y="3573016"/>
            <a:ext cx="0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6012160" y="3645024"/>
            <a:ext cx="1008112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6681" y="404664"/>
            <a:ext cx="65706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Ступени познания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32656"/>
            <a:ext cx="5040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ЗАГАДКА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1088" y="1556792"/>
            <a:ext cx="7641836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 w="0">
                  <a:solidFill>
                    <a:srgbClr val="CC0000"/>
                  </a:solidFill>
                </a:ln>
                <a:solidFill>
                  <a:srgbClr val="C10F6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На Земле он Всех сильней,</a:t>
            </a:r>
          </a:p>
          <a:p>
            <a:pPr algn="ctr"/>
            <a:r>
              <a:rPr lang="ru-RU" sz="3600" b="1" cap="all" dirty="0" smtClean="0">
                <a:ln w="0">
                  <a:solidFill>
                    <a:srgbClr val="CC0000"/>
                  </a:solidFill>
                </a:ln>
                <a:solidFill>
                  <a:srgbClr val="C10F6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Потому что всех умней</a:t>
            </a:r>
            <a:r>
              <a:rPr lang="ru-RU" sz="5400" b="1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.</a:t>
            </a:r>
            <a:endParaRPr lang="ru-RU" sz="5400" b="1" cap="all" spc="0" dirty="0">
              <a:ln w="0">
                <a:solidFill>
                  <a:schemeClr val="bg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30518">
            <a:off x="971600" y="3501008"/>
            <a:ext cx="4104456" cy="2891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676712" y="4581128"/>
            <a:ext cx="26244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>
                  <a:solidFill>
                    <a:srgbClr val="CC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ЧЕЛОВЕК</a:t>
            </a:r>
            <a:endParaRPr lang="ru-RU" sz="4000" b="1" cap="none" spc="50" dirty="0">
              <a:ln w="11430">
                <a:solidFill>
                  <a:srgbClr val="CC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</TotalTime>
  <Words>108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s_nikolaev75@list.ru</dc:creator>
  <cp:lastModifiedBy>s_nikolaev75@list.ru</cp:lastModifiedBy>
  <cp:revision>9</cp:revision>
  <dcterms:created xsi:type="dcterms:W3CDTF">2014-09-11T15:26:22Z</dcterms:created>
  <dcterms:modified xsi:type="dcterms:W3CDTF">2014-09-11T16:52:25Z</dcterms:modified>
</cp:coreProperties>
</file>