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D11E154-ACA5-41FE-BEF5-A46E75F7328C}">
          <p14:sldIdLst>
            <p14:sldId id="27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5052545"/>
            <a:ext cx="4427983" cy="154480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Презентацию подготовила</a:t>
            </a: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Лукьянская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И.Н.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1512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ТЕРЕМОК</a:t>
            </a:r>
            <a:endParaRPr lang="ru-RU" dirty="0"/>
          </a:p>
        </p:txBody>
      </p:sp>
      <p:pic>
        <p:nvPicPr>
          <p:cNvPr id="6" name="Picture 2" descr="http://audioskazki.net/wp-content/gallery/rus_skazki/teremok-3/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165867"/>
            <a:ext cx="4960167" cy="4356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640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8680"/>
            <a:ext cx="3672408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мышка-норушка.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лягушка-квакушка.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зайчик-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effectLst/>
              </a:rPr>
              <a:t>побегайчик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лисичка-сестричка, а ты кто?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-А я волчок-серый бочок.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-Иди к нам жить!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Волк и влез в теремок. Стали они впятером жить. Вот они все в тереме живут, песни поют.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http://audioskazki.net/wp-content/gallery/rus_skazki/teremok-3/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25658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3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40324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Вдруг идёт мимо медведь косолапый. Увидел теремок, услыхал песни, остановился и заревел во всю мочь: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-Кто-кто в теремочке живёт, кто-кто в невысоком живёт?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мышка-норушка.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лягушка-квакушка.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зайчик-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effectLst/>
              </a:rPr>
              <a:t>побегайчик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лисичка-сестричка.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 волчок-серый бочок, а ты кто?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-А я медведь косолапый.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-Иди к нам жить!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http://audioskazki.net/wp-content/gallery/rus_skazki/teremok-3/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08457"/>
            <a:ext cx="5112568" cy="564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0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168352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Медведь и полез в теремок. Лез-лез, лез-лез – никак не мог влезть и говорит: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 лучше у вас на крыше буду жить.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-Да ты нас раздавишь!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-Нет, не раздавлю.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-Ну так полезай!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Влез медведь на крышу и только уселся, как затрещал теремок, упал на бок и развалился.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http://audioskazki.net/wp-content/gallery/rus_skazki/teremok-3/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911246"/>
            <a:ext cx="5400600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6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udioskazki.net/wp-content/gallery/rus_skazki/teremok-3/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4824536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548680"/>
            <a:ext cx="324036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Еле-еле успели из него выскочить мышка-норушка, лягушка-квакушка, зайчик-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</a:rPr>
              <a:t>побегайчик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, лисичка-сестричка, волчок-серый бочок – все целые и невредимые. Принялись они брёвна носить, доски пилить – новый теремок строить. Лучше прежнего выстроили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!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58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997"/>
    </mc:Choice>
    <mc:Fallback>
      <p:transition spd="slow" advTm="1399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49289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88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xmlns="" val="15029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764704"/>
            <a:ext cx="2952328" cy="5256584"/>
          </a:xfr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Стоял в поле теремок. Бежала мимо мышка-норушка. Увидела теремок, остановилась и спрашивает: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 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i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2" descr="http://audioskazki.net/wp-content/gallery/rus_skazki/teremok-3/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601216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0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692696"/>
            <a:ext cx="2808312" cy="4822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-Кто-кто в теремочке живёт, кто-кто в невысоком живёт? Никто не отзывается. Вошла мышка в теремок и стала в нём жить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i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2" descr="http://audioskazki.net/wp-content/gallery/rus_skazki/teremok-3/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012160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5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udioskazki.net/wp-content/gallery/rus_skazki/teremok-3/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420"/>
            <a:ext cx="5796136" cy="643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5940152" y="731520"/>
            <a:ext cx="3096344" cy="347472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SzPct val="128000"/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Прискакала к терему лягушка-квакушка и спрашивает: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-Кто-кто в теремочке живёт, кто-кто в невысоком живёт.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0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268760"/>
            <a:ext cx="2808312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effectLst/>
              </a:rPr>
              <a:t>-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Я мышка-норушка, а ты кто?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-А 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лягушка-квакушка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-Иди ко мне жить!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Лягушка прыгнула в теремок. Стали они жить вдвоём.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 </a:t>
            </a:r>
          </a:p>
        </p:txBody>
      </p:sp>
      <p:pic>
        <p:nvPicPr>
          <p:cNvPr id="5" name="Picture 2" descr="http://audioskazki.net/wp-content/gallery/rus_skazki/teremok-3/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420"/>
            <a:ext cx="5868144" cy="643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72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484784"/>
            <a:ext cx="3168352" cy="4030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Бежал мимо зайчик-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побегайчик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. Остановился и спрашивает: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-Кто-кто в теремочке живёт, кто-кто в невысоком живёт?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2" descr="http://audioskazki.net/wp-content/gallery/rus_skazki/teremok-3/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40668"/>
            <a:ext cx="4824536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8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12776"/>
            <a:ext cx="3528392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-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Я, мышка-норушка.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лягушка-квакушка, а ты кто?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-А я зайчик-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effectLst/>
              </a:rPr>
              <a:t>побегайчик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-Иди к нам жить!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Заяц скок в теремок. Стали они втроём жить.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i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2" descr="http://audioskazki.net/wp-content/gallery/rus_skazki/teremok-3/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40668"/>
            <a:ext cx="4824536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6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908720"/>
            <a:ext cx="3672408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Идёт лисичка-сестричка. Постучала в окошко и спрашивает: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-Кто-кто в теремочке живёт, кто-кто в невысоком живёт?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 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мышка-норушка.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лягушка-квакушка.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-Я, зайчик-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effectLst/>
              </a:rPr>
              <a:t>побегайчик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, а ты кто?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-А я лисичка-сестричка.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-Иди к нам жить!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effectLst/>
              </a:rPr>
              <a:t>Забралась лисичка в теремок. Стали они вчетвером жить.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http://audioskazki.net/wp-content/gallery/rus_skazki/teremok-3/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184576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3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980728"/>
            <a:ext cx="3096344" cy="48874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Прибежал волчок-серый бочок и спрашивает: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  <a:t>-Кто-кто в теремочке живёт, кто-кто в невысоком живёт?</a:t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http://audioskazki.net/wp-content/gallery/rus_skazki/teremok-3/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25658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82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164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ТЕРЕМОК</vt:lpstr>
      <vt:lpstr>Стоял в поле теремок. Бежала мимо мышка-норушка. Увидела теремок, остановилась и спрашивает:   </vt:lpstr>
      <vt:lpstr>-Кто-кто в теремочке живёт, кто-кто в невысоком живёт? Никто не отзывается. Вошла мышка в теремок и стала в нём жить. </vt:lpstr>
      <vt:lpstr>Слайд 4</vt:lpstr>
      <vt:lpstr>-Я мышка-норушка, а ты кто? -А я лягушка-квакушка. -Иди ко мне жить! Лягушка прыгнула в теремок. Стали они жить вдвоём.  </vt:lpstr>
      <vt:lpstr>Бежал мимо зайчик-побегайчик. Остановился и спрашивает: -Кто-кто в теремочке живёт, кто-кто в невысоком живёт? </vt:lpstr>
      <vt:lpstr>-Я, мышка-норушка. -Я, лягушка-квакушка, а ты кто? -А я зайчик-побегайчик. -Иди к нам жить! Заяц скок в теремок. Стали они втроём жить. </vt:lpstr>
      <vt:lpstr>Идёт лисичка-сестричка. Постучала в окошко и спрашивает: -Кто-кто в теремочке живёт, кто-кто в невысоком живёт?   -Я, мышка-норушка. -Я, лягушка-квакушка. -Я, зайчик-побегайчик, а ты кто? -А я лисичка-сестричка. -Иди к нам жить! Забралась лисичка в теремок. Стали они вчетвером жить. </vt:lpstr>
      <vt:lpstr> Прибежал волчок-серый бочок и спрашивает: -Кто-кто в теремочке живёт, кто-кто в невысоком живёт? </vt:lpstr>
      <vt:lpstr>-Я, мышка-норушка. -Я, лягушка-квакушка. -Я, зайчик-побегайчик. -Я, лисичка-сестричка, а ты кто? -А я волчок-серый бочок. -Иди к нам жить! Волк и влез в теремок. Стали они впятером жить. Вот они все в тереме живут, песни поют. </vt:lpstr>
      <vt:lpstr>Вдруг идёт мимо медведь косолапый. Увидел теремок, услыхал песни, остановился и заревел во всю мочь: -Кто-кто в теремочке живёт, кто-кто в невысоком живёт? -Я, мышка-норушка. -Я, лягушка-квакушка. -Я, зайчик-побегайчик. -Я, лисичка-сестричка. -Я волчок-серый бочок, а ты кто? -А я медведь косолапый. -Иди к нам жить! </vt:lpstr>
      <vt:lpstr>Медведь и полез в теремок. Лез-лез, лез-лез – никак не мог влезть и говорит: -Я лучше у вас на крыше буду жить. -Да ты нас раздавишь! -Нет, не раздавлю. -Ну так полезай! Влез медведь на крышу и только уселся, как затрещал теремок, упал на бок и развалился. </vt:lpstr>
      <vt:lpstr>Еле-еле успели из него выскочить мышка-норушка, лягушка-квакушка, зайчик-побегайчик, лисичка-сестричка, волчок-серый бочок – все целые и невредимые. Принялись они брёвна носить, доски пилить – новый теремок строить. Лучше прежнего выстроили!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ТЕРЕМОК</dc:title>
  <dc:creator>Привет!</dc:creator>
  <cp:lastModifiedBy>Пользователь Windows</cp:lastModifiedBy>
  <cp:revision>7</cp:revision>
  <dcterms:modified xsi:type="dcterms:W3CDTF">2018-10-15T09:05:50Z</dcterms:modified>
</cp:coreProperties>
</file>