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4500593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Ақылшым – менің ұстазым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6177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Қиындықта кездессең көп асу да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Қанша терің төгіліп жол ашуға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Сен шәкірттің ұстазы болмайсың тек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Сен өмірдің ұстазы боласың да!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9033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Мектеп-бау-бақ, өрісі,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Бар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өмірі алдағы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Шәкірттері-жемісі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Өзі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бағбаны.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4752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Мұғалімді жақсы көремін </a:t>
            </a:r>
            <a:r>
              <a:rPr lang="ru-RU" b="1" dirty="0" err="1" smtClean="0">
                <a:solidFill>
                  <a:schemeClr val="bg1"/>
                </a:solidFill>
              </a:rPr>
              <a:t>сезімтал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Үлгі етемін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өнегелі  сөзін </a:t>
            </a:r>
            <a:r>
              <a:rPr lang="ru-RU" b="1" dirty="0" smtClean="0">
                <a:solidFill>
                  <a:schemeClr val="bg1"/>
                </a:solidFill>
              </a:rPr>
              <a:t>бал.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Мұғалімнің мұғалімін </a:t>
            </a:r>
            <a:r>
              <a:rPr lang="ru-RU" b="1" dirty="0" smtClean="0">
                <a:solidFill>
                  <a:schemeClr val="bg1"/>
                </a:solidFill>
              </a:rPr>
              <a:t>танимын,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Көкіректе көретұғын көзім </a:t>
            </a:r>
            <a:r>
              <a:rPr lang="ru-RU" b="1" dirty="0" smtClean="0">
                <a:solidFill>
                  <a:schemeClr val="bg1"/>
                </a:solidFill>
              </a:rPr>
              <a:t>бар.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04778"/>
          </a:xfrm>
        </p:spPr>
        <p:txBody>
          <a:bodyPr>
            <a:noAutofit/>
          </a:bodyPr>
          <a:lstStyle/>
          <a:p>
            <a:r>
              <a:rPr lang="kk-KZ" sz="4000" b="1" dirty="0" smtClean="0"/>
              <a:t>Көңілдің ақ тілегін көл етеміз,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kk-KZ" sz="4000" b="1" dirty="0" smtClean="0"/>
              <a:t>Тілектермен нығайсын мерекеңіз.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kk-KZ" sz="4000" b="1" dirty="0" smtClean="0"/>
              <a:t>Баршаңызға жолдаймыз аппақ алғыс,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kk-KZ" sz="4000" b="1" dirty="0" smtClean="0"/>
              <a:t>Осымен аяқталды мерекеміз!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kk-KZ" sz="4000" b="1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Бүгінгі күн құшақтары гүлге толсын,</a:t>
            </a:r>
          </a:p>
          <a:p>
            <a:pPr>
              <a:lnSpc>
                <a:spcPct val="200000"/>
              </a:lnSpc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Дендеріңнің саулығы мықты болсын. </a:t>
            </a:r>
          </a:p>
          <a:p>
            <a:pPr>
              <a:lnSpc>
                <a:spcPct val="200000"/>
              </a:lnSpc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Білімімен суарған шәкірттерін </a:t>
            </a:r>
          </a:p>
          <a:p>
            <a:pPr>
              <a:lnSpc>
                <a:spcPct val="200000"/>
              </a:lnSpc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Төл мерекең ұстаздар құтты болсын!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Қонырау дауысы сыңғырлап құлаққа,</a:t>
            </a:r>
          </a:p>
          <a:p>
            <a:pPr>
              <a:buNone/>
            </a:pPr>
            <a:r>
              <a:rPr lang="kk-KZ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Естіледі, тынбады созылды ұзаққа.</a:t>
            </a:r>
          </a:p>
          <a:p>
            <a:pPr>
              <a:buNone/>
            </a:pPr>
            <a:r>
              <a:rPr lang="kk-KZ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Жүректі тербеді, сезімді серпілтіп</a:t>
            </a:r>
          </a:p>
          <a:p>
            <a:pPr>
              <a:buNone/>
            </a:pPr>
            <a:r>
              <a:rPr lang="kk-KZ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Мектепке ұмтылдым, жүрсем де                    жырақта </a:t>
            </a: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Данышпан да дана да оқып сенен,</a:t>
            </a:r>
            <a:endParaRPr lang="ru-RU" sz="4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Атақ даңқын асырды бар әлемнен.</a:t>
            </a:r>
            <a:endParaRPr lang="ru-RU" sz="4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Ұстаз деген аяулы асыл жанды</a:t>
            </a:r>
            <a:endParaRPr lang="ru-RU" sz="4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Жақсы көрем арнаймын жақсы өлең!</a:t>
            </a:r>
            <a:endParaRPr lang="ru-RU" sz="4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Ұстаздар қандай ғажап халықсыздар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Шәкіртке шыңдай биік алыпсыздар.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Жан біткен жанарына нұр сыйлаған,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Күндей боп күлімдеген жарықсыздар.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Жаралған жақсы үміт пен мұраттардан,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Жансыздар әлдилеген шуақты арман.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Жатталсын есімдерің жан жүректе,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Адамның аяулы әні сияқталған.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Ұстаздардың ұлағатты </a:t>
            </a:r>
            <a:r>
              <a:rPr lang="kk-KZ" sz="3200" b="1" dirty="0" smtClean="0">
                <a:solidFill>
                  <a:schemeClr val="bg1"/>
                </a:solidFill>
              </a:rPr>
              <a:t>сөзінен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Өмір бойы таусылмас нәр аламыз.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Ұстаздардың </a:t>
            </a:r>
            <a:r>
              <a:rPr lang="kk-KZ" sz="3200" b="1" dirty="0" smtClean="0">
                <a:solidFill>
                  <a:schemeClr val="bg1"/>
                </a:solidFill>
              </a:rPr>
              <a:t>мейірімді көзінен,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Бізге деген жылылықты табамыз.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     </a:t>
            </a:r>
            <a:r>
              <a:rPr lang="kk-KZ" sz="3200" b="1" dirty="0" smtClean="0">
                <a:solidFill>
                  <a:schemeClr val="bg1"/>
                </a:solidFill>
              </a:rPr>
              <a:t>Жүрегіміз </a:t>
            </a:r>
            <a:r>
              <a:rPr lang="kk-KZ" sz="3200" b="1" dirty="0" smtClean="0">
                <a:solidFill>
                  <a:schemeClr val="bg1"/>
                </a:solidFill>
              </a:rPr>
              <a:t>түкпірінен ән қылып,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Шырқай оған айттық біздер тілекті.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Ұстаз аты биік, әрі мәңгілік,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bg1"/>
                </a:solidFill>
              </a:rPr>
              <a:t>Тербетеді сезім менен жүректі.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/>
          <a:lstStyle/>
          <a:p>
            <a:pPr>
              <a:buNone/>
            </a:pPr>
            <a:r>
              <a:rPr lang="kk-KZ" sz="4400" b="1" dirty="0" smtClean="0">
                <a:solidFill>
                  <a:schemeClr val="bg1"/>
                </a:solidFill>
              </a:rPr>
              <a:t>Ақырын жүріп анық бас.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4400" b="1" dirty="0" smtClean="0">
                <a:solidFill>
                  <a:schemeClr val="bg1"/>
                </a:solidFill>
              </a:rPr>
              <a:t>Еңбегің кетпес далаға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4400" b="1" dirty="0" smtClean="0">
                <a:solidFill>
                  <a:schemeClr val="bg1"/>
                </a:solidFill>
              </a:rPr>
              <a:t>Ұстаздық еткен жалықпас,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k-KZ" sz="4400" b="1" dirty="0" smtClean="0">
                <a:solidFill>
                  <a:schemeClr val="bg1"/>
                </a:solidFill>
              </a:rPr>
              <a:t>Үйретуден балаға,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0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Күллі өмірін жеткіншекке арнаған,</a:t>
            </a:r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Мұғалімді ардақтайды барша жан</a:t>
            </a:r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 мектептен шықпаса да қыс жазы</a:t>
            </a:r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Жемісі оның жердің жүзін шарлаған</a:t>
            </a:r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Көрсем дейді күнге де қол созғанын</a:t>
            </a:r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Шәкірттерін өзінен де озғанын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Табан тіреп төзгенсің қана ауырға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kk-KZ" b="1" dirty="0" smtClean="0">
                <a:solidFill>
                  <a:schemeClr val="bg1"/>
                </a:solidFill>
              </a:rPr>
              <a:t>Тарап демде кетеді шаршауың да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kk-KZ" b="1" dirty="0" smtClean="0">
                <a:solidFill>
                  <a:schemeClr val="bg1"/>
                </a:solidFill>
              </a:rPr>
              <a:t>Бал бұл жанған балғын жүз, жәудір көздер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kk-KZ" b="1" dirty="0" smtClean="0">
                <a:solidFill>
                  <a:schemeClr val="bg1"/>
                </a:solidFill>
              </a:rPr>
              <a:t>Тұрғанында солардың қоршауында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</TotalTime>
  <Words>198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Ақылшым – менің ұстазым </vt:lpstr>
      <vt:lpstr>Слайд 2</vt:lpstr>
      <vt:lpstr>Слайд 3</vt:lpstr>
      <vt:lpstr>Слайд 4</vt:lpstr>
      <vt:lpstr>Слайд 5</vt:lpstr>
      <vt:lpstr>Слайд 6</vt:lpstr>
      <vt:lpstr>Слайд 7</vt:lpstr>
      <vt:lpstr>Күллі өмірін жеткіншекке арнаған, Мұғалімді ардақтайды барша жан Ол мектептен шықпаса да қыс жазы Жемісі оның жердің жүзін шарлаған Көрсем дейді күнге де қол созғанын Шәкірттерін өзінен де озғанын </vt:lpstr>
      <vt:lpstr>Табан тіреп төзгенсің қана ауырға Тарап демде кетеді шаршауың да Бал бұл жанған балғын жүз, жәудір көздер Тұрғанында солардың қоршауында </vt:lpstr>
      <vt:lpstr>Қиындықта кездессең көп асу да Қанша терің төгіліп жол ашуға Сен шәкірттің ұстазы болмайсың тек Сен өмірдің ұстазы боласың да! </vt:lpstr>
      <vt:lpstr>Мектеп-бау-бақ, өрісі,    Бар өмірі алдағы.       Шәкірттері-жемісі,           Өзі білім бағбаны.</vt:lpstr>
      <vt:lpstr>Мұғалімді жақсы көремін сезімтал, Үлгі етемін өнегелі  сөзін бал. Мұғалімнің мұғалімін танимын, Көкіректе көретұғын көзім бар.</vt:lpstr>
      <vt:lpstr>Көңілдің ақ тілегін көл етеміз, Тілектермен нығайсын мерекеңіз. Баршаңызға жолдаймыз аппақ алғыс, Осымен аяқталды мерекеміз!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Ақылшым – менің ұстазым </dc:title>
  <dc:creator>Гульнуз</dc:creator>
  <cp:lastModifiedBy>Гульнуз</cp:lastModifiedBy>
  <cp:revision>4</cp:revision>
  <dcterms:created xsi:type="dcterms:W3CDTF">2015-10-02T05:07:21Z</dcterms:created>
  <dcterms:modified xsi:type="dcterms:W3CDTF">2015-10-03T01:52:02Z</dcterms:modified>
</cp:coreProperties>
</file>