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0E1798-1775-4D4D-91F9-A7700F50A62E}" v="12" dt="2021-02-03T16:25:18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8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99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1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dt"/>
          </p:nvPr>
        </p:nvSpPr>
        <p:spPr>
          <a:xfrm>
            <a:off x="456840" y="6251040"/>
            <a:ext cx="2133720" cy="47628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ldNum"/>
          </p:nvPr>
        </p:nvSpPr>
        <p:spPr>
          <a:xfrm>
            <a:off x="6552720" y="6248160"/>
            <a:ext cx="2133720" cy="47628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19E6437B-D813-4A15-8DD4-88991361726A}" type="slidenum">
              <a:rPr lang="ru-RU" sz="1200" b="0" strike="noStrike" spc="-1">
                <a:latin typeface="Aria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0" y="0"/>
            <a:ext cx="9140760" cy="6850080"/>
            <a:chOff x="0" y="0"/>
            <a:chExt cx="9140760" cy="685008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0" y="3540240"/>
              <a:ext cx="6392880" cy="3309840"/>
              <a:chOff x="2743200" y="3540240"/>
              <a:chExt cx="6392880" cy="3309840"/>
            </a:xfrm>
          </p:grpSpPr>
          <p:sp>
            <p:nvSpPr>
              <p:cNvPr id="4" name="CustomShape 5"/>
              <p:cNvSpPr/>
              <p:nvPr/>
            </p:nvSpPr>
            <p:spPr>
              <a:xfrm>
                <a:off x="2743200" y="4197240"/>
                <a:ext cx="4575240" cy="2652840"/>
              </a:xfrm>
              <a:custGeom>
                <a:avLst/>
                <a:gdLst/>
                <a:ahLst/>
                <a:cxnLst/>
                <a:rect l="l" t="t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E8E8E8"/>
                  </a:gs>
                </a:gsLst>
                <a:lin ang="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" name="CustomShape 6"/>
              <p:cNvSpPr/>
              <p:nvPr/>
            </p:nvSpPr>
            <p:spPr>
              <a:xfrm>
                <a:off x="6620040" y="4240080"/>
                <a:ext cx="1998360" cy="1287720"/>
              </a:xfrm>
              <a:custGeom>
                <a:avLst/>
                <a:gdLst/>
                <a:ahLst/>
                <a:cxnLst/>
                <a:rect l="l" t="t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E8E8E8"/>
                  </a:gs>
                </a:gsLst>
                <a:lin ang="27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" name="CustomShape 7"/>
              <p:cNvSpPr/>
              <p:nvPr/>
            </p:nvSpPr>
            <p:spPr>
              <a:xfrm>
                <a:off x="4603680" y="5311800"/>
                <a:ext cx="4522680" cy="1538280"/>
              </a:xfrm>
              <a:custGeom>
                <a:avLst/>
                <a:gdLst/>
                <a:ahLst/>
                <a:cxnLst/>
                <a:rect l="l" t="t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1D1D1"/>
                  </a:gs>
                  <a:gs pos="100000">
                    <a:srgbClr val="FFFFFF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" name="CustomShape 8"/>
              <p:cNvSpPr/>
              <p:nvPr/>
            </p:nvSpPr>
            <p:spPr>
              <a:xfrm>
                <a:off x="4362480" y="3540240"/>
                <a:ext cx="4773600" cy="3309840"/>
              </a:xfrm>
              <a:custGeom>
                <a:avLst/>
                <a:gdLst/>
                <a:ahLst/>
                <a:cxnLst/>
                <a:rect l="l" t="t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" name="CustomShape 9"/>
              <p:cNvSpPr/>
              <p:nvPr/>
            </p:nvSpPr>
            <p:spPr>
              <a:xfrm>
                <a:off x="7145280" y="3678120"/>
                <a:ext cx="1981080" cy="855720"/>
              </a:xfrm>
              <a:custGeom>
                <a:avLst/>
                <a:gdLst/>
                <a:ahLst/>
                <a:cxnLst/>
                <a:rect l="l" t="t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0E0E0"/>
                  </a:gs>
                  <a:gs pos="100000">
                    <a:srgbClr val="FFFFFF"/>
                  </a:gs>
                </a:gsLst>
                <a:lin ang="27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9" name="CustomShape 10"/>
            <p:cNvSpPr/>
            <p:nvPr/>
          </p:nvSpPr>
          <p:spPr>
            <a:xfrm>
              <a:off x="5273640" y="2128680"/>
              <a:ext cx="2897280" cy="2440080"/>
            </a:xfrm>
            <a:custGeom>
              <a:avLst/>
              <a:gdLst/>
              <a:ahLst/>
              <a:cxnLst/>
              <a:rect l="l" t="t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D8D8D8"/>
                </a:gs>
                <a:gs pos="100000">
                  <a:srgbClr val="FFFFFF"/>
                </a:gs>
              </a:gsLst>
              <a:lin ang="27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0"/>
              <a:ext cx="9140760" cy="2819520"/>
            </a:xfrm>
            <a:custGeom>
              <a:avLst/>
              <a:gdLst/>
              <a:ahLst/>
              <a:cxnLst/>
              <a:rect l="l" t="t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1" strike="noStrike" spc="-1">
                <a:solidFill>
                  <a:srgbClr val="000000"/>
                </a:solidFill>
                <a:latin typeface="Garamond"/>
              </a:rPr>
              <a:t>Click to edit the title text format</a:t>
            </a:r>
          </a:p>
        </p:txBody>
      </p:sp>
      <p:sp>
        <p:nvSpPr>
          <p:cNvPr id="12" name="PlaceHolder 13"/>
          <p:cNvSpPr>
            <a:spLocks noGrp="1"/>
          </p:cNvSpPr>
          <p:nvPr>
            <p:ph type="ftr"/>
          </p:nvPr>
        </p:nvSpPr>
        <p:spPr>
          <a:xfrm>
            <a:off x="3124080" y="6248160"/>
            <a:ext cx="2895840" cy="47628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000000"/>
                </a:solidFill>
                <a:latin typeface="Garamond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333399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000000"/>
                </a:solidFill>
                <a:latin typeface="Garamond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000000"/>
                </a:solidFill>
                <a:latin typeface="Garamond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333399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000000"/>
                </a:solidFill>
                <a:latin typeface="Garamond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000000"/>
                </a:solidFill>
                <a:latin typeface="Garamond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000000"/>
                </a:solidFill>
                <a:latin typeface="Garamond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000000"/>
                </a:solidFill>
                <a:latin typeface="Garamond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1"/>
          <p:cNvGrpSpPr/>
          <p:nvPr/>
        </p:nvGrpSpPr>
        <p:grpSpPr>
          <a:xfrm>
            <a:off x="0" y="0"/>
            <a:ext cx="9140760" cy="6850080"/>
            <a:chOff x="0" y="0"/>
            <a:chExt cx="9140760" cy="6850080"/>
          </a:xfrm>
        </p:grpSpPr>
        <p:grpSp>
          <p:nvGrpSpPr>
            <p:cNvPr id="51" name="Group 2"/>
            <p:cNvGrpSpPr/>
            <p:nvPr/>
          </p:nvGrpSpPr>
          <p:grpSpPr>
            <a:xfrm>
              <a:off x="2743200" y="3540240"/>
              <a:ext cx="6392880" cy="3309840"/>
              <a:chOff x="2743200" y="3540240"/>
              <a:chExt cx="6392880" cy="3309840"/>
            </a:xfrm>
          </p:grpSpPr>
          <p:sp>
            <p:nvSpPr>
              <p:cNvPr id="52" name="CustomShape 3"/>
              <p:cNvSpPr/>
              <p:nvPr/>
            </p:nvSpPr>
            <p:spPr>
              <a:xfrm>
                <a:off x="2743200" y="4197240"/>
                <a:ext cx="4575240" cy="2652840"/>
              </a:xfrm>
              <a:custGeom>
                <a:avLst/>
                <a:gdLst/>
                <a:ahLst/>
                <a:cxnLst/>
                <a:rect l="l" t="t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E8E8E8"/>
                  </a:gs>
                </a:gsLst>
                <a:lin ang="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3" name="CustomShape 4"/>
              <p:cNvSpPr/>
              <p:nvPr/>
            </p:nvSpPr>
            <p:spPr>
              <a:xfrm>
                <a:off x="6620040" y="4240080"/>
                <a:ext cx="1998360" cy="1287720"/>
              </a:xfrm>
              <a:custGeom>
                <a:avLst/>
                <a:gdLst/>
                <a:ahLst/>
                <a:cxnLst/>
                <a:rect l="l" t="t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E8E8E8"/>
                  </a:gs>
                </a:gsLst>
                <a:lin ang="27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4" name="CustomShape 5"/>
              <p:cNvSpPr/>
              <p:nvPr/>
            </p:nvSpPr>
            <p:spPr>
              <a:xfrm>
                <a:off x="4603680" y="5311800"/>
                <a:ext cx="4522680" cy="1538280"/>
              </a:xfrm>
              <a:custGeom>
                <a:avLst/>
                <a:gdLst/>
                <a:ahLst/>
                <a:cxnLst/>
                <a:rect l="l" t="t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1D1D1"/>
                  </a:gs>
                  <a:gs pos="100000">
                    <a:srgbClr val="FFFFFF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5" name="CustomShape 6"/>
              <p:cNvSpPr/>
              <p:nvPr/>
            </p:nvSpPr>
            <p:spPr>
              <a:xfrm>
                <a:off x="4362480" y="3540240"/>
                <a:ext cx="4773600" cy="3309840"/>
              </a:xfrm>
              <a:custGeom>
                <a:avLst/>
                <a:gdLst/>
                <a:ahLst/>
                <a:cxnLst/>
                <a:rect l="l" t="t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6" name="CustomShape 7"/>
              <p:cNvSpPr/>
              <p:nvPr/>
            </p:nvSpPr>
            <p:spPr>
              <a:xfrm>
                <a:off x="7145280" y="3678120"/>
                <a:ext cx="1981080" cy="855720"/>
              </a:xfrm>
              <a:custGeom>
                <a:avLst/>
                <a:gdLst/>
                <a:ahLst/>
                <a:cxnLst/>
                <a:rect l="l" t="t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E0E0E0"/>
                  </a:gs>
                  <a:gs pos="100000">
                    <a:srgbClr val="FFFFFF"/>
                  </a:gs>
                </a:gsLst>
                <a:lin ang="27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57" name="CustomShape 8"/>
            <p:cNvSpPr/>
            <p:nvPr/>
          </p:nvSpPr>
          <p:spPr>
            <a:xfrm>
              <a:off x="5273640" y="2128680"/>
              <a:ext cx="2897280" cy="2440080"/>
            </a:xfrm>
            <a:custGeom>
              <a:avLst/>
              <a:gdLst/>
              <a:ahLst/>
              <a:cxnLst/>
              <a:rect l="l" t="t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D8D8D8"/>
                </a:gs>
                <a:gs pos="100000">
                  <a:srgbClr val="FFFFFF"/>
                </a:gs>
              </a:gsLst>
              <a:lin ang="27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9"/>
            <p:cNvSpPr/>
            <p:nvPr/>
          </p:nvSpPr>
          <p:spPr>
            <a:xfrm>
              <a:off x="0" y="0"/>
              <a:ext cx="9140760" cy="2819520"/>
            </a:xfrm>
            <a:custGeom>
              <a:avLst/>
              <a:gdLst/>
              <a:ahLst/>
              <a:cxnLst/>
              <a:rect l="l" t="t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9" name="PlaceHolder 10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1" strike="noStrike" spc="-1">
                <a:solidFill>
                  <a:srgbClr val="000000"/>
                </a:solidFill>
                <a:latin typeface="Garamond"/>
              </a:rPr>
              <a:t>Click to edit the title text format</a:t>
            </a:r>
          </a:p>
        </p:txBody>
      </p:sp>
      <p:sp>
        <p:nvSpPr>
          <p:cNvPr id="60" name="PlaceHolder 11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000000"/>
                </a:solidFill>
                <a:latin typeface="Garamond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333399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000000"/>
                </a:solidFill>
                <a:latin typeface="Garamond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000000"/>
                </a:solidFill>
                <a:latin typeface="Garamond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333399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000000"/>
                </a:solidFill>
                <a:latin typeface="Garamond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000000"/>
                </a:solidFill>
                <a:latin typeface="Garamond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000000"/>
                </a:solidFill>
                <a:latin typeface="Garamond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000000"/>
                </a:solidFill>
                <a:latin typeface="Garamond"/>
              </a:rPr>
              <a:t>Seventh Outline Level</a:t>
            </a:r>
          </a:p>
        </p:txBody>
      </p:sp>
      <p:sp>
        <p:nvSpPr>
          <p:cNvPr id="61" name="PlaceHolder 12"/>
          <p:cNvSpPr>
            <a:spLocks noGrp="1"/>
          </p:cNvSpPr>
          <p:nvPr>
            <p:ph type="dt"/>
          </p:nvPr>
        </p:nvSpPr>
        <p:spPr>
          <a:xfrm>
            <a:off x="456840" y="6248160"/>
            <a:ext cx="2133720" cy="47628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2" name="PlaceHolder 13"/>
          <p:cNvSpPr>
            <a:spLocks noGrp="1"/>
          </p:cNvSpPr>
          <p:nvPr>
            <p:ph type="ftr"/>
          </p:nvPr>
        </p:nvSpPr>
        <p:spPr>
          <a:xfrm>
            <a:off x="3124080" y="6251040"/>
            <a:ext cx="2895840" cy="47628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3" name="PlaceHolder 14"/>
          <p:cNvSpPr>
            <a:spLocks noGrp="1"/>
          </p:cNvSpPr>
          <p:nvPr>
            <p:ph type="sldNum"/>
          </p:nvPr>
        </p:nvSpPr>
        <p:spPr>
          <a:xfrm>
            <a:off x="6552720" y="6254280"/>
            <a:ext cx="2133720" cy="47628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788C372E-FA21-4021-9EE9-4E5AF6E243B9}" type="slidenum">
              <a:rPr lang="ru-RU" sz="1200" b="0" strike="noStrike" spc="-1">
                <a:latin typeface="Arial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685800" y="533160"/>
            <a:ext cx="7772400" cy="19206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>
            <a:noAutofit/>
          </a:bodyPr>
          <a:lstStyle/>
          <a:p>
            <a:pPr algn="ctr"/>
            <a:r>
              <a:rPr lang="af-ZA" sz="6000" dirty="0" err="1"/>
              <a:t>London</a:t>
            </a:r>
            <a:r>
              <a:rPr lang="af-ZA" sz="6000" dirty="0"/>
              <a:t> </a:t>
            </a:r>
            <a:r>
              <a:rPr lang="af-ZA" sz="6000" dirty="0" err="1"/>
              <a:t>sights</a:t>
            </a:r>
            <a:endParaRPr lang="ru-RU" sz="6000" b="1" strike="noStrike" spc="-1">
              <a:solidFill>
                <a:srgbClr val="000000"/>
              </a:solidFill>
              <a:latin typeface="Garamond"/>
            </a:endParaRPr>
          </a:p>
        </p:txBody>
      </p:sp>
      <p:pic>
        <p:nvPicPr>
          <p:cNvPr id="101" name="Picture 9" descr="bb_03"/>
          <p:cNvPicPr/>
          <p:nvPr/>
        </p:nvPicPr>
        <p:blipFill>
          <a:blip r:embed="rId2"/>
          <a:stretch/>
        </p:blipFill>
        <p:spPr>
          <a:xfrm>
            <a:off x="228600" y="2514600"/>
            <a:ext cx="2914560" cy="3886200"/>
          </a:xfrm>
          <a:prstGeom prst="rect">
            <a:avLst/>
          </a:prstGeom>
          <a:ln>
            <a:noFill/>
          </a:ln>
        </p:spPr>
      </p:pic>
      <p:pic>
        <p:nvPicPr>
          <p:cNvPr id="102" name="Picture 7" descr="img_2770"/>
          <p:cNvPicPr/>
          <p:nvPr/>
        </p:nvPicPr>
        <p:blipFill>
          <a:blip r:embed="rId3"/>
          <a:stretch/>
        </p:blipFill>
        <p:spPr>
          <a:xfrm>
            <a:off x="3429000" y="2438280"/>
            <a:ext cx="5257800" cy="3943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en-US" sz="4400" b="1" strike="noStrike" spc="-1">
                <a:solidFill>
                  <a:srgbClr val="000000"/>
                </a:solidFill>
                <a:latin typeface="Garamond"/>
              </a:rPr>
              <a:t>London bus.</a:t>
            </a:r>
          </a:p>
        </p:txBody>
      </p:sp>
      <p:sp>
        <p:nvSpPr>
          <p:cNvPr id="145" name="CustomShape 2"/>
          <p:cNvSpPr/>
          <p:nvPr/>
        </p:nvSpPr>
        <p:spPr>
          <a:xfrm>
            <a:off x="533520" y="1828800"/>
            <a:ext cx="4267080" cy="350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And the last symbol in our list  is the  London bus which is known all over the world. </a:t>
            </a:r>
          </a:p>
        </p:txBody>
      </p:sp>
      <p:pic>
        <p:nvPicPr>
          <p:cNvPr id="146" name="Picture 9"/>
          <p:cNvPicPr/>
          <p:nvPr/>
        </p:nvPicPr>
        <p:blipFill>
          <a:blip r:embed="rId2"/>
          <a:stretch/>
        </p:blipFill>
        <p:spPr>
          <a:xfrm>
            <a:off x="4724280" y="1447920"/>
            <a:ext cx="3951360" cy="4343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 algn="ctr">
              <a:spcBef>
                <a:spcPts val="1650"/>
              </a:spcBef>
            </a:pPr>
            <a:r>
              <a:rPr lang="en-US" sz="6600" b="0" strike="noStrike" spc="-1">
                <a:solidFill>
                  <a:srgbClr val="000000"/>
                </a:solidFill>
                <a:latin typeface="Garamond"/>
              </a:rPr>
              <a:t>Thank for your attention!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lang="en-US" sz="4400" b="1" strike="noStrike" spc="-1">
                <a:solidFill>
                  <a:srgbClr val="000000"/>
                </a:solidFill>
                <a:latin typeface="Garamond"/>
              </a:rPr>
              <a:t>Big Ben</a:t>
            </a:r>
          </a:p>
        </p:txBody>
      </p:sp>
      <p:sp>
        <p:nvSpPr>
          <p:cNvPr id="114" name="TextShape 2"/>
          <p:cNvSpPr txBox="1"/>
          <p:nvPr/>
        </p:nvSpPr>
        <p:spPr>
          <a:xfrm>
            <a:off x="380880" y="2819160"/>
            <a:ext cx="3846587" cy="48277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It’s a clock in the tower and it is a big bell. </a:t>
            </a: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You can hear it every hour. </a:t>
            </a: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It weighs 13.5 tons.</a:t>
            </a:r>
          </a:p>
        </p:txBody>
      </p:sp>
      <p:pic>
        <p:nvPicPr>
          <p:cNvPr id="115" name="Picture 9" descr="bb_03"/>
          <p:cNvPicPr/>
          <p:nvPr/>
        </p:nvPicPr>
        <p:blipFill>
          <a:blip r:embed="rId2"/>
          <a:stretch/>
        </p:blipFill>
        <p:spPr>
          <a:xfrm>
            <a:off x="4492800" y="457200"/>
            <a:ext cx="4651200" cy="6202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en-US" sz="4400" b="1" strike="noStrike" spc="-1">
                <a:solidFill>
                  <a:srgbClr val="000000"/>
                </a:solidFill>
                <a:latin typeface="Garamond"/>
              </a:rPr>
              <a:t>Trafalgar Square</a:t>
            </a:r>
          </a:p>
        </p:txBody>
      </p:sp>
      <p:sp>
        <p:nvSpPr>
          <p:cNvPr id="108" name="TextShape 2"/>
          <p:cNvSpPr txBox="1"/>
          <p:nvPr/>
        </p:nvSpPr>
        <p:spPr>
          <a:xfrm>
            <a:off x="0" y="2590920"/>
            <a:ext cx="403848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It is the central square of London and traditional place for people to meet.</a:t>
            </a:r>
          </a:p>
        </p:txBody>
      </p:sp>
      <p:pic>
        <p:nvPicPr>
          <p:cNvPr id="109" name="Picture 7" descr="0_8c0d_c0d6fbc4_XL"/>
          <p:cNvPicPr/>
          <p:nvPr/>
        </p:nvPicPr>
        <p:blipFill>
          <a:blip r:embed="rId2"/>
          <a:stretch/>
        </p:blipFill>
        <p:spPr>
          <a:xfrm>
            <a:off x="3886200" y="1676520"/>
            <a:ext cx="5257800" cy="3943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en-US" sz="4400" b="1" strike="noStrike" spc="-1">
                <a:solidFill>
                  <a:srgbClr val="000000"/>
                </a:solidFill>
                <a:latin typeface="Garamond"/>
              </a:rPr>
              <a:t>The Houses of Parliament</a:t>
            </a:r>
          </a:p>
        </p:txBody>
      </p:sp>
      <p:sp>
        <p:nvSpPr>
          <p:cNvPr id="111" name="TextShape 2"/>
          <p:cNvSpPr txBox="1"/>
          <p:nvPr/>
        </p:nvSpPr>
        <p:spPr>
          <a:xfrm>
            <a:off x="151920" y="1295280"/>
            <a:ext cx="3551033" cy="4372883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 It is a place where the British Government sits. </a:t>
            </a:r>
          </a:p>
          <a:p>
            <a:pPr marL="342720" indent="-342720"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It consists of three parts: the Royal Apartments, the House of Lords and the House of Commons.</a:t>
            </a:r>
          </a:p>
        </p:txBody>
      </p:sp>
      <p:pic>
        <p:nvPicPr>
          <p:cNvPr id="112" name="Picture 7" descr="img_2770"/>
          <p:cNvPicPr/>
          <p:nvPr/>
        </p:nvPicPr>
        <p:blipFill>
          <a:blip r:embed="rId2"/>
          <a:stretch/>
        </p:blipFill>
        <p:spPr>
          <a:xfrm>
            <a:off x="3886200" y="2743200"/>
            <a:ext cx="5105520" cy="3828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lang="en-US" sz="4400" b="1" strike="noStrike" spc="-1">
                <a:solidFill>
                  <a:srgbClr val="000000"/>
                </a:solidFill>
                <a:latin typeface="Garamond"/>
              </a:rPr>
              <a:t>Tower Bridge</a:t>
            </a:r>
          </a:p>
        </p:txBody>
      </p:sp>
      <p:sp>
        <p:nvSpPr>
          <p:cNvPr id="117" name="TextShape 2"/>
          <p:cNvSpPr txBox="1"/>
          <p:nvPr/>
        </p:nvSpPr>
        <p:spPr>
          <a:xfrm>
            <a:off x="151920" y="2133360"/>
            <a:ext cx="3886200" cy="5257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It is the oldest and famous bridge across the Thames. </a:t>
            </a:r>
          </a:p>
          <a:p>
            <a:pPr marL="342720" indent="-342720"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It was made of wood by the Romans, but it was often burnt down. </a:t>
            </a:r>
          </a:p>
          <a:p>
            <a:pPr marL="342720" indent="-342720"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Later it was made of stone. </a:t>
            </a:r>
          </a:p>
        </p:txBody>
      </p:sp>
      <p:pic>
        <p:nvPicPr>
          <p:cNvPr id="118" name="Picture 7" descr="DigitalTowerBridge"/>
          <p:cNvPicPr/>
          <p:nvPr/>
        </p:nvPicPr>
        <p:blipFill>
          <a:blip r:embed="rId2"/>
          <a:stretch/>
        </p:blipFill>
        <p:spPr>
          <a:xfrm>
            <a:off x="4038480" y="1676520"/>
            <a:ext cx="5257800" cy="3503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en-US" sz="4400" b="1" strike="noStrike" spc="-1">
                <a:solidFill>
                  <a:srgbClr val="000000"/>
                </a:solidFill>
                <a:latin typeface="Garamond"/>
              </a:rPr>
              <a:t>The Tower of London</a:t>
            </a:r>
          </a:p>
        </p:txBody>
      </p:sp>
      <p:sp>
        <p:nvSpPr>
          <p:cNvPr id="120" name="TextShape 2"/>
          <p:cNvSpPr txBox="1"/>
          <p:nvPr/>
        </p:nvSpPr>
        <p:spPr>
          <a:xfrm>
            <a:off x="151920" y="1600200"/>
            <a:ext cx="3855593" cy="4713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It has a long history. In the past it was a fortress, a prison, a castle and a zoo. </a:t>
            </a: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It was built to protect the city from the enemies. There are a lot of ravens at this place. </a:t>
            </a: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Nowadays this building is a very popular  museum.</a:t>
            </a:r>
          </a:p>
        </p:txBody>
      </p:sp>
      <p:pic>
        <p:nvPicPr>
          <p:cNvPr id="121" name="Picture 7" descr="tower20of20london2"/>
          <p:cNvPicPr/>
          <p:nvPr/>
        </p:nvPicPr>
        <p:blipFill>
          <a:blip r:embed="rId2"/>
          <a:stretch/>
        </p:blipFill>
        <p:spPr>
          <a:xfrm>
            <a:off x="4267080" y="1600200"/>
            <a:ext cx="4876920" cy="4459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en-US" sz="4400" b="1" strike="noStrike" spc="-1">
                <a:solidFill>
                  <a:srgbClr val="000000"/>
                </a:solidFill>
                <a:latin typeface="Garamond"/>
              </a:rPr>
              <a:t>Buckingham Palace</a:t>
            </a:r>
          </a:p>
        </p:txBody>
      </p:sp>
      <p:sp>
        <p:nvSpPr>
          <p:cNvPr id="123" name="TextShape 2"/>
          <p:cNvSpPr txBox="1"/>
          <p:nvPr/>
        </p:nvSpPr>
        <p:spPr>
          <a:xfrm>
            <a:off x="0" y="1294920"/>
            <a:ext cx="4038480" cy="5257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It’s the London home of the Queen. </a:t>
            </a:r>
          </a:p>
          <a:p>
            <a:pPr marL="342720" indent="-342720"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Buckingham Palace was built between 1702 and 1705.</a:t>
            </a:r>
          </a:p>
          <a:p>
            <a:pPr marL="342720" indent="-342720"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The palace is open to public.</a:t>
            </a:r>
          </a:p>
        </p:txBody>
      </p:sp>
      <p:pic>
        <p:nvPicPr>
          <p:cNvPr id="124" name="Picture 7" descr="173_full"/>
          <p:cNvPicPr/>
          <p:nvPr/>
        </p:nvPicPr>
        <p:blipFill>
          <a:blip r:embed="rId2"/>
          <a:stretch/>
        </p:blipFill>
        <p:spPr>
          <a:xfrm>
            <a:off x="4267080" y="1676520"/>
            <a:ext cx="4724640" cy="3666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lang="en-US" sz="4400" b="1" strike="noStrike" spc="-1">
                <a:solidFill>
                  <a:srgbClr val="000000"/>
                </a:solidFill>
                <a:latin typeface="Garamond"/>
              </a:rPr>
              <a:t>Oxford Street</a:t>
            </a:r>
          </a:p>
        </p:txBody>
      </p:sp>
      <p:sp>
        <p:nvSpPr>
          <p:cNvPr id="129" name="TextShape 2"/>
          <p:cNvSpPr txBox="1"/>
          <p:nvPr/>
        </p:nvSpPr>
        <p:spPr>
          <a:xfrm>
            <a:off x="609480" y="3200400"/>
            <a:ext cx="4191120" cy="46483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It is the biggest shopping street in London. </a:t>
            </a: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There are 548 shops in Oxford Street.</a:t>
            </a:r>
          </a:p>
        </p:txBody>
      </p:sp>
      <p:pic>
        <p:nvPicPr>
          <p:cNvPr id="130" name="Picture 7" descr="Oxford_Street_December_2006"/>
          <p:cNvPicPr/>
          <p:nvPr/>
        </p:nvPicPr>
        <p:blipFill>
          <a:blip r:embed="rId2"/>
          <a:stretch/>
        </p:blipFill>
        <p:spPr>
          <a:xfrm>
            <a:off x="4876920" y="152280"/>
            <a:ext cx="4267080" cy="2845080"/>
          </a:xfrm>
          <a:prstGeom prst="rect">
            <a:avLst/>
          </a:prstGeom>
          <a:ln>
            <a:noFill/>
          </a:ln>
        </p:spPr>
      </p:pic>
      <p:pic>
        <p:nvPicPr>
          <p:cNvPr id="131" name="Picture 8" descr="Made_in_England"/>
          <p:cNvPicPr/>
          <p:nvPr/>
        </p:nvPicPr>
        <p:blipFill>
          <a:blip r:embed="rId3"/>
          <a:stretch/>
        </p:blipFill>
        <p:spPr>
          <a:xfrm>
            <a:off x="5010120" y="3035160"/>
            <a:ext cx="4133880" cy="3822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lang="en-US" sz="4400" b="1" strike="noStrike" spc="-1">
                <a:solidFill>
                  <a:srgbClr val="000000"/>
                </a:solidFill>
                <a:latin typeface="Garamond"/>
              </a:rPr>
              <a:t>The London Eye</a:t>
            </a: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4038480" cy="452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It’s the biggest observation wheel in the world.</a:t>
            </a:r>
          </a:p>
          <a:p>
            <a:pPr marL="342720" indent="-342720"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It is situated on the banks of the River Thames in Central London</a:t>
            </a:r>
          </a:p>
          <a:p>
            <a:pPr marL="342720" indent="-342720">
              <a:spcBef>
                <a:spcPts val="697"/>
              </a:spcBef>
              <a:buClr>
                <a:srgbClr val="6600FF"/>
              </a:buClr>
              <a:buSzPct val="7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latin typeface="Garamond"/>
              </a:rPr>
              <a:t>It’s height is 135 meters.</a:t>
            </a:r>
          </a:p>
        </p:txBody>
      </p:sp>
      <p:pic>
        <p:nvPicPr>
          <p:cNvPr id="134" name="Picture 8" descr="1245842278_london-eye"/>
          <p:cNvPicPr/>
          <p:nvPr/>
        </p:nvPicPr>
        <p:blipFill>
          <a:blip r:embed="rId2"/>
          <a:stretch/>
        </p:blipFill>
        <p:spPr>
          <a:xfrm>
            <a:off x="4267080" y="3124080"/>
            <a:ext cx="4762800" cy="3276720"/>
          </a:xfrm>
          <a:prstGeom prst="rect">
            <a:avLst/>
          </a:prstGeom>
          <a:ln>
            <a:noFill/>
          </a:ln>
        </p:spPr>
      </p:pic>
      <p:pic>
        <p:nvPicPr>
          <p:cNvPr id="135" name="Picture 10" descr="london-eye-zoom"/>
          <p:cNvPicPr/>
          <p:nvPr/>
        </p:nvPicPr>
        <p:blipFill>
          <a:blip r:embed="rId3"/>
          <a:stretch/>
        </p:blipFill>
        <p:spPr>
          <a:xfrm>
            <a:off x="5105520" y="0"/>
            <a:ext cx="4038480" cy="2979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277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Наталия</dc:creator>
  <cp:lastModifiedBy>admin</cp:lastModifiedBy>
  <cp:revision>33</cp:revision>
  <dcterms:modified xsi:type="dcterms:W3CDTF">2021-02-03T16:27:37Z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