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3" y="990600"/>
            <a:ext cx="10895011" cy="3200400"/>
          </a:xfrm>
        </p:spPr>
        <p:txBody>
          <a:bodyPr rtlCol="0"/>
          <a:lstStyle/>
          <a:p>
            <a:pPr rtl="0"/>
            <a:r>
              <a:rPr lang="ru" dirty="0" smtClean="0"/>
              <a:t>Может ли язык быть без </a:t>
            </a:r>
            <a:r>
              <a:rPr lang="ru" b="1" i="1" dirty="0" smtClean="0"/>
              <a:t>предлогов</a:t>
            </a:r>
            <a:endParaRPr lang="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Презентацию выполнил Луценко Дмитрий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972" y="1340768"/>
            <a:ext cx="8458201" cy="939552"/>
          </a:xfrm>
        </p:spPr>
        <p:txBody>
          <a:bodyPr/>
          <a:lstStyle/>
          <a:p>
            <a:r>
              <a:rPr lang="ru-RU" dirty="0" smtClean="0"/>
              <a:t>ЧТО ТАКОЕ ПРЕДЛОГ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2420888"/>
            <a:ext cx="9553127" cy="3598912"/>
          </a:xfrm>
        </p:spPr>
        <p:txBody>
          <a:bodyPr>
            <a:normAutofit/>
          </a:bodyPr>
          <a:lstStyle/>
          <a:p>
            <a:r>
              <a:rPr lang="ru-RU" sz="3600" i="1" dirty="0"/>
              <a:t>Предлог – это </a:t>
            </a:r>
            <a:r>
              <a:rPr lang="ru-RU" sz="3600" i="1" dirty="0" smtClean="0"/>
              <a:t>служебная неизменяемая часть </a:t>
            </a:r>
            <a:r>
              <a:rPr lang="ru-RU" sz="3600" i="1" dirty="0"/>
              <a:t>речи, которая служит для связи слов друг с </a:t>
            </a:r>
            <a:r>
              <a:rPr lang="ru-RU" sz="3600" i="1" dirty="0" err="1" smtClean="0"/>
              <a:t>другом.В</a:t>
            </a:r>
            <a:r>
              <a:rPr lang="ru-RU" sz="3600" i="1" dirty="0" smtClean="0"/>
              <a:t> </a:t>
            </a:r>
            <a:r>
              <a:rPr lang="ru-RU" sz="3600" i="1" dirty="0"/>
              <a:t>русском языке около 200 предлогов.</a:t>
            </a:r>
          </a:p>
        </p:txBody>
      </p:sp>
    </p:spTree>
    <p:extLst>
      <p:ext uri="{BB962C8B-B14F-4D97-AF65-F5344CB8AC3E}">
        <p14:creationId xmlns:p14="http://schemas.microsoft.com/office/powerpoint/2010/main" val="13720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-29209"/>
            <a:ext cx="10777262" cy="1070248"/>
          </a:xfrm>
        </p:spPr>
        <p:txBody>
          <a:bodyPr/>
          <a:lstStyle/>
          <a:p>
            <a:r>
              <a:rPr lang="ru-RU" dirty="0" smtClean="0"/>
              <a:t>Предлоги в других языках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1041039"/>
            <a:ext cx="8458200" cy="4597761"/>
          </a:xfrm>
        </p:spPr>
        <p:txBody>
          <a:bodyPr/>
          <a:lstStyle/>
          <a:p>
            <a:r>
              <a:rPr lang="ru-RU" sz="2800" dirty="0"/>
              <a:t>В </a:t>
            </a:r>
            <a:r>
              <a:rPr lang="ru-RU" sz="2800" b="1" dirty="0"/>
              <a:t>английском языке </a:t>
            </a:r>
            <a:r>
              <a:rPr lang="ru-RU" sz="2800" dirty="0"/>
              <a:t>выделяют 4 большие группы предлогов: 1. Предлоги места. 2. Предлоги направления. 3. Предлоги времени. 4. Предлоги причины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Многие предлоги в </a:t>
            </a:r>
            <a:r>
              <a:rPr lang="ru-RU" sz="2800" b="1" dirty="0"/>
              <a:t>китайском языке</a:t>
            </a:r>
            <a:r>
              <a:rPr lang="ru-RU" sz="2800" dirty="0"/>
              <a:t> похожи на глаголы и могут употребляться как глаголы. Предлог с объектом (существительное или местоимение) образует предложный оборот. </a:t>
            </a:r>
            <a:endParaRPr lang="ru-RU" sz="2800" dirty="0" smtClean="0"/>
          </a:p>
          <a:p>
            <a:r>
              <a:rPr lang="ru-RU" sz="2800" dirty="0" smtClean="0"/>
              <a:t>Предлоги используются в большинстве языков мира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9" y="0"/>
            <a:ext cx="8458200" cy="926232"/>
          </a:xfrm>
        </p:spPr>
        <p:txBody>
          <a:bodyPr/>
          <a:lstStyle/>
          <a:p>
            <a:r>
              <a:rPr lang="ru-RU" dirty="0" smtClean="0"/>
              <a:t>Языки БЕЗ предлогов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796" y="1196752"/>
            <a:ext cx="6024735" cy="4370040"/>
          </a:xfrm>
        </p:spPr>
        <p:txBody>
          <a:bodyPr/>
          <a:lstStyle/>
          <a:p>
            <a:r>
              <a:rPr lang="ru-RU" dirty="0"/>
              <a:t>Предлоги отсутствуют в так называемых агглютинативных языках, в которых все грамматические показатели слова следуют за корнем. Предлогов нет в турецком языке, в котором функции предлогов выполняются суффиксами. К агглютинативным языкам относятся также </a:t>
            </a:r>
            <a:r>
              <a:rPr lang="ru-RU" b="1" dirty="0"/>
              <a:t>японский, венгерский, грузинский </a:t>
            </a:r>
            <a:r>
              <a:rPr lang="ru-RU" dirty="0"/>
              <a:t>и др. Суффиксы, выполняющие функции предлогов, часто называются </a:t>
            </a:r>
            <a:r>
              <a:rPr lang="ru-RU" dirty="0" smtClean="0"/>
              <a:t>послелогами</a:t>
            </a:r>
            <a:r>
              <a:rPr lang="en-US" dirty="0" smtClean="0"/>
              <a:t>.</a:t>
            </a:r>
            <a:r>
              <a:rPr lang="ru-RU" dirty="0" smtClean="0"/>
              <a:t> Также предлогов нет в </a:t>
            </a:r>
            <a:r>
              <a:rPr lang="ru-RU" b="1" dirty="0" smtClean="0"/>
              <a:t>абхазском</a:t>
            </a:r>
            <a:r>
              <a:rPr lang="ru-RU" dirty="0" smtClean="0"/>
              <a:t> языке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 descr="https://zabavnik.club/wp-content/uploads/flag_Abhazii_22_24095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1" y="764704"/>
            <a:ext cx="3862164" cy="21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668" y="3212976"/>
            <a:ext cx="3598367" cy="20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293814" y="836712"/>
            <a:ext cx="8458200" cy="153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1844824"/>
            <a:ext cx="8458200" cy="3793976"/>
          </a:xfrm>
        </p:spPr>
        <p:txBody>
          <a:bodyPr>
            <a:normAutofit/>
          </a:bodyPr>
          <a:lstStyle/>
          <a:p>
            <a:r>
              <a:rPr lang="ru-RU" sz="2800" b="1" dirty="0"/>
              <a:t>Я пошел пешком </a:t>
            </a:r>
            <a:r>
              <a:rPr lang="ru-RU" sz="2800" b="1" i="1" dirty="0">
                <a:solidFill>
                  <a:srgbClr val="FF0000"/>
                </a:solidFill>
              </a:rPr>
              <a:t>от</a:t>
            </a:r>
            <a:r>
              <a:rPr lang="ru-RU" sz="2800" b="1" dirty="0"/>
              <a:t> дороги </a:t>
            </a:r>
            <a:r>
              <a:rPr lang="ru-RU" sz="2800" b="1" i="1" dirty="0">
                <a:solidFill>
                  <a:srgbClr val="FF0000"/>
                </a:solidFill>
              </a:rPr>
              <a:t>к</a:t>
            </a:r>
            <a:r>
              <a:rPr lang="ru-RU" sz="2800" b="1" dirty="0"/>
              <a:t> лесу. </a:t>
            </a:r>
            <a:r>
              <a:rPr lang="ru-RU" sz="2800" b="1" i="1" dirty="0">
                <a:solidFill>
                  <a:srgbClr val="FF0000"/>
                </a:solidFill>
              </a:rPr>
              <a:t>Через</a:t>
            </a:r>
            <a:r>
              <a:rPr lang="ru-RU" sz="2800" b="1" dirty="0"/>
              <a:t> несколько минут я увидел гриб </a:t>
            </a:r>
            <a:r>
              <a:rPr lang="ru-RU" sz="2800" b="1" i="1" dirty="0">
                <a:solidFill>
                  <a:srgbClr val="FF0000"/>
                </a:solidFill>
              </a:rPr>
              <a:t>сквозь</a:t>
            </a:r>
            <a:r>
              <a:rPr lang="ru-RU" sz="2800" b="1" dirty="0"/>
              <a:t> кусты. </a:t>
            </a:r>
            <a:r>
              <a:rPr lang="ru-RU" sz="2800" b="1" i="1" dirty="0">
                <a:solidFill>
                  <a:srgbClr val="FF0000"/>
                </a:solidFill>
              </a:rPr>
              <a:t>Под</a:t>
            </a:r>
            <a:r>
              <a:rPr lang="ru-RU" sz="2800" b="1" dirty="0"/>
              <a:t> маленьким листиком, </a:t>
            </a:r>
            <a:r>
              <a:rPr lang="ru-RU" sz="2800" b="1" i="1" dirty="0">
                <a:solidFill>
                  <a:srgbClr val="FF0000"/>
                </a:solidFill>
              </a:rPr>
              <a:t>за</a:t>
            </a:r>
            <a:r>
              <a:rPr lang="ru-RU" sz="2800" b="1" dirty="0"/>
              <a:t> пеньком, стоял </a:t>
            </a:r>
            <a:r>
              <a:rPr lang="ru-RU" sz="2800" b="1" i="1" dirty="0">
                <a:solidFill>
                  <a:srgbClr val="FF0000"/>
                </a:solidFill>
              </a:rPr>
              <a:t>на</a:t>
            </a:r>
            <a:r>
              <a:rPr lang="ru-RU" sz="2800" b="1" dirty="0"/>
              <a:t> толстой ножке боровик. </a:t>
            </a:r>
            <a:r>
              <a:rPr lang="ru-RU" sz="2800" b="1" i="1" dirty="0">
                <a:solidFill>
                  <a:srgbClr val="FF0000"/>
                </a:solidFill>
              </a:rPr>
              <a:t>На</a:t>
            </a:r>
            <a:r>
              <a:rPr lang="ru-RU" sz="2800" b="1" dirty="0"/>
              <a:t> нем были небольшие капельки недавно прошедшего дождя. Мне было жалко срезать его, и я пошел дальше</a:t>
            </a:r>
          </a:p>
        </p:txBody>
      </p:sp>
    </p:spTree>
    <p:extLst>
      <p:ext uri="{BB962C8B-B14F-4D97-AF65-F5344CB8AC3E}">
        <p14:creationId xmlns:p14="http://schemas.microsoft.com/office/powerpoint/2010/main" val="210529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990600"/>
            <a:ext cx="8458200" cy="4526632"/>
          </a:xfrm>
        </p:spPr>
        <p:txBody>
          <a:bodyPr>
            <a:normAutofit/>
          </a:bodyPr>
          <a:lstStyle/>
          <a:p>
            <a:r>
              <a:rPr lang="ru-RU" sz="3200" b="1" dirty="0"/>
              <a:t>Я пошел пешком </a:t>
            </a:r>
            <a:r>
              <a:rPr lang="ru-RU" sz="3200" b="1" dirty="0" smtClean="0"/>
              <a:t>дороги лесу. </a:t>
            </a:r>
            <a:r>
              <a:rPr lang="ru-RU" sz="3200" b="1" dirty="0"/>
              <a:t>несколько минут я увидел гриб </a:t>
            </a:r>
            <a:r>
              <a:rPr lang="ru-RU" sz="3200" b="1" dirty="0" smtClean="0"/>
              <a:t>кусты</a:t>
            </a:r>
            <a:r>
              <a:rPr lang="ru-RU" sz="3200" b="1" dirty="0"/>
              <a:t>. </a:t>
            </a:r>
            <a:r>
              <a:rPr lang="ru-RU" sz="3200" b="1" dirty="0" smtClean="0"/>
              <a:t> </a:t>
            </a:r>
            <a:r>
              <a:rPr lang="ru-RU" sz="3200" b="1" dirty="0"/>
              <a:t>маленьким листиком</a:t>
            </a:r>
            <a:r>
              <a:rPr lang="ru-RU" sz="3200" b="1" dirty="0" smtClean="0"/>
              <a:t>, </a:t>
            </a:r>
            <a:r>
              <a:rPr lang="ru-RU" sz="3200" b="1" dirty="0"/>
              <a:t>пеньком, </a:t>
            </a:r>
            <a:r>
              <a:rPr lang="ru-RU" sz="3200" b="1" dirty="0" smtClean="0"/>
              <a:t>стоял </a:t>
            </a:r>
            <a:r>
              <a:rPr lang="ru-RU" sz="3200" b="1" dirty="0"/>
              <a:t>толстой ножке боровик</a:t>
            </a:r>
            <a:r>
              <a:rPr lang="ru-RU" sz="3200" b="1" dirty="0" smtClean="0"/>
              <a:t>. </a:t>
            </a:r>
            <a:r>
              <a:rPr lang="ru-RU" sz="3200" b="1" dirty="0"/>
              <a:t>нем были небольшие капельки недавно прошедшего дождя. Мне было жалко срезать его, и я пошел дальше</a:t>
            </a:r>
          </a:p>
        </p:txBody>
      </p:sp>
    </p:spTree>
    <p:extLst>
      <p:ext uri="{BB962C8B-B14F-4D97-AF65-F5344CB8AC3E}">
        <p14:creationId xmlns:p14="http://schemas.microsoft.com/office/powerpoint/2010/main" val="388346891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12188825" cy="26669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Конечно</a:t>
            </a:r>
            <a:r>
              <a:rPr lang="en-US" dirty="0" smtClean="0"/>
              <a:t>,</a:t>
            </a:r>
            <a:r>
              <a:rPr lang="ru-RU" dirty="0" smtClean="0"/>
              <a:t>понять смысл текста можно</a:t>
            </a:r>
            <a:r>
              <a:rPr lang="en-US" dirty="0" smtClean="0"/>
              <a:t>,</a:t>
            </a:r>
            <a:r>
              <a:rPr lang="ru-RU" dirty="0" smtClean="0"/>
              <a:t>но он будет не очень ясным</a:t>
            </a:r>
            <a:r>
              <a:rPr lang="en-US" dirty="0" smtClean="0"/>
              <a:t>,</a:t>
            </a:r>
            <a:r>
              <a:rPr lang="ru-RU" dirty="0" smtClean="0"/>
              <a:t>красивым</a:t>
            </a:r>
            <a:r>
              <a:rPr lang="en-US" dirty="0" smtClean="0"/>
              <a:t>,</a:t>
            </a:r>
            <a:r>
              <a:rPr lang="ru-RU" dirty="0" smtClean="0"/>
              <a:t>полноценным</a:t>
            </a:r>
            <a:r>
              <a:rPr lang="en-US" dirty="0" smtClean="0"/>
              <a:t>.</a:t>
            </a:r>
            <a:r>
              <a:rPr lang="ru-RU" dirty="0" smtClean="0"/>
              <a:t>Предлоги хоть и служебная часть речи (не самостоятельная)</a:t>
            </a:r>
            <a:r>
              <a:rPr lang="en-US" dirty="0" smtClean="0"/>
              <a:t>,</a:t>
            </a:r>
            <a:r>
              <a:rPr lang="ru-RU" dirty="0" smtClean="0"/>
              <a:t>но выполняет очень большую функцию – связь слов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8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265343"/>
            <a:ext cx="9753600" cy="35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4873beb7-5857-4685-be1f-d57550cc96cc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66</TotalTime>
  <Words>297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Euphemia</vt:lpstr>
      <vt:lpstr>Безмятежность 16 х 9</vt:lpstr>
      <vt:lpstr>Может ли язык быть без предлогов</vt:lpstr>
      <vt:lpstr>ЧТО ТАКОЕ ПРЕДЛОГ?</vt:lpstr>
      <vt:lpstr>Предлоги в других языках</vt:lpstr>
      <vt:lpstr>Языки БЕЗ предлогов</vt:lpstr>
      <vt:lpstr>Презентация PowerPoint</vt:lpstr>
      <vt:lpstr>Презентация PowerPoint</vt:lpstr>
      <vt:lpstr>Конечно,понять смысл текста можно,но он будет не очень ясным,красивым,полноценным.Предлоги хоть и служебная часть речи (не самостоятельная),но выполняет очень большую функцию – связь слов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Может ли язык быть без предлогов</dc:title>
  <dc:creator>Пользователь Windows</dc:creator>
  <cp:lastModifiedBy>Пользователь Windows</cp:lastModifiedBy>
  <cp:revision>4</cp:revision>
  <dcterms:created xsi:type="dcterms:W3CDTF">2019-01-29T07:49:42Z</dcterms:created>
  <dcterms:modified xsi:type="dcterms:W3CDTF">2019-01-29T08:56:32Z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