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9" r:id="rId5"/>
    <p:sldId id="258" r:id="rId6"/>
    <p:sldId id="273" r:id="rId7"/>
    <p:sldId id="272" r:id="rId8"/>
    <p:sldId id="262" r:id="rId9"/>
    <p:sldId id="274" r:id="rId10"/>
    <p:sldId id="265" r:id="rId11"/>
    <p:sldId id="266" r:id="rId12"/>
    <p:sldId id="277" r:id="rId13"/>
    <p:sldId id="281" r:id="rId14"/>
    <p:sldId id="278" r:id="rId15"/>
    <p:sldId id="282" r:id="rId16"/>
    <p:sldId id="287" r:id="rId17"/>
    <p:sldId id="28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5CF"/>
    <a:srgbClr val="B5E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62" d="100"/>
          <a:sy n="62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B00F4-F5E6-44A5-B8E2-AC8C165A331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02A4194-0532-41BF-A14B-99FC0A565080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/>
            <a:t>Токарь</a:t>
          </a:r>
        </a:p>
      </dgm:t>
    </dgm:pt>
    <dgm:pt modelId="{77BDE238-6F3F-4057-8854-A91CB691EBAD}" type="parTrans" cxnId="{6F3F1F1F-481D-427E-92D5-B2898B3FDFCB}">
      <dgm:prSet/>
      <dgm:spPr/>
      <dgm:t>
        <a:bodyPr/>
        <a:lstStyle/>
        <a:p>
          <a:endParaRPr lang="ru-RU"/>
        </a:p>
      </dgm:t>
    </dgm:pt>
    <dgm:pt modelId="{0A5EE26D-410D-45A6-B731-E9854B869AD3}" type="sibTrans" cxnId="{6F3F1F1F-481D-427E-92D5-B2898B3FDFCB}">
      <dgm:prSet/>
      <dgm:spPr/>
      <dgm:t>
        <a:bodyPr/>
        <a:lstStyle/>
        <a:p>
          <a:endParaRPr lang="ru-RU"/>
        </a:p>
      </dgm:t>
    </dgm:pt>
    <dgm:pt modelId="{4A0B2541-84A4-4182-9A19-1B51933B5C5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/>
            <a:t>Фрезеровщик</a:t>
          </a:r>
        </a:p>
      </dgm:t>
    </dgm:pt>
    <dgm:pt modelId="{9CA02D5A-021A-4383-BDCD-6F734E841A45}" type="parTrans" cxnId="{2F96AC58-9667-423D-A97F-D10E1BCBD18A}">
      <dgm:prSet/>
      <dgm:spPr/>
      <dgm:t>
        <a:bodyPr/>
        <a:lstStyle/>
        <a:p>
          <a:endParaRPr lang="ru-RU"/>
        </a:p>
      </dgm:t>
    </dgm:pt>
    <dgm:pt modelId="{7850852C-BAF1-4E9C-93AB-07790D52DC8E}" type="sibTrans" cxnId="{2F96AC58-9667-423D-A97F-D10E1BCBD18A}">
      <dgm:prSet/>
      <dgm:spPr/>
      <dgm:t>
        <a:bodyPr/>
        <a:lstStyle/>
        <a:p>
          <a:endParaRPr lang="ru-RU"/>
        </a:p>
      </dgm:t>
    </dgm:pt>
    <dgm:pt modelId="{56907143-022A-4A12-B033-4C3140E3DAA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/>
            <a:t>Станочник  по металлообработке</a:t>
          </a:r>
        </a:p>
      </dgm:t>
    </dgm:pt>
    <dgm:pt modelId="{6C1B7A97-93E3-4FD0-93B6-4AF426D3F0FA}" type="parTrans" cxnId="{788B0546-0C3D-45ED-AC8A-4F02E85EF0B4}">
      <dgm:prSet/>
      <dgm:spPr/>
      <dgm:t>
        <a:bodyPr/>
        <a:lstStyle/>
        <a:p>
          <a:endParaRPr lang="ru-RU"/>
        </a:p>
      </dgm:t>
    </dgm:pt>
    <dgm:pt modelId="{776BDECD-89CE-4E78-B17E-02C4ABEC026E}" type="sibTrans" cxnId="{788B0546-0C3D-45ED-AC8A-4F02E85EF0B4}">
      <dgm:prSet/>
      <dgm:spPr/>
      <dgm:t>
        <a:bodyPr/>
        <a:lstStyle/>
        <a:p>
          <a:endParaRPr lang="ru-RU"/>
        </a:p>
      </dgm:t>
    </dgm:pt>
    <dgm:pt modelId="{0959A806-364A-4DA5-B71A-27B3B5AAA2C5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/>
            <a:t>Монтажник </a:t>
          </a:r>
          <a:br>
            <a:rPr lang="ru-RU" b="1" dirty="0"/>
          </a:br>
          <a:r>
            <a:rPr lang="ru-RU" b="1" dirty="0"/>
            <a:t>РЭА и П</a:t>
          </a:r>
        </a:p>
      </dgm:t>
    </dgm:pt>
    <dgm:pt modelId="{1B0C2FE6-0536-4C2E-887D-B1658F1252C3}" type="parTrans" cxnId="{30E388E1-6D19-41EB-9D2F-2BC99E243E6B}">
      <dgm:prSet/>
      <dgm:spPr/>
      <dgm:t>
        <a:bodyPr/>
        <a:lstStyle/>
        <a:p>
          <a:endParaRPr lang="ru-RU"/>
        </a:p>
      </dgm:t>
    </dgm:pt>
    <dgm:pt modelId="{4FCAF79A-DF2B-422F-993C-448B92FBCB78}" type="sibTrans" cxnId="{30E388E1-6D19-41EB-9D2F-2BC99E243E6B}">
      <dgm:prSet/>
      <dgm:spPr/>
      <dgm:t>
        <a:bodyPr/>
        <a:lstStyle/>
        <a:p>
          <a:endParaRPr lang="ru-RU"/>
        </a:p>
      </dgm:t>
    </dgm:pt>
    <dgm:pt modelId="{2AF584B5-C43D-494B-8A26-2943193C810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/>
            <a:t>Оператор ЧПУ</a:t>
          </a:r>
        </a:p>
      </dgm:t>
    </dgm:pt>
    <dgm:pt modelId="{46C4EFC4-2E51-4D53-9652-0F94B24137D8}" type="parTrans" cxnId="{7120D173-A9E1-4A66-83AA-DD15BEF38867}">
      <dgm:prSet/>
      <dgm:spPr/>
      <dgm:t>
        <a:bodyPr/>
        <a:lstStyle/>
        <a:p>
          <a:endParaRPr lang="ru-RU"/>
        </a:p>
      </dgm:t>
    </dgm:pt>
    <dgm:pt modelId="{C3BB97DB-825F-41DF-B1FC-42AD00E19E8C}" type="sibTrans" cxnId="{7120D173-A9E1-4A66-83AA-DD15BEF38867}">
      <dgm:prSet/>
      <dgm:spPr/>
      <dgm:t>
        <a:bodyPr/>
        <a:lstStyle/>
        <a:p>
          <a:endParaRPr lang="ru-RU"/>
        </a:p>
      </dgm:t>
    </dgm:pt>
    <dgm:pt modelId="{61A98525-6259-4570-826D-7BB437AC1087}" type="pres">
      <dgm:prSet presAssocID="{C77B00F4-F5E6-44A5-B8E2-AC8C165A331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58CF340-972F-4D05-AFEB-80A38E01654B}" type="pres">
      <dgm:prSet presAssocID="{56907143-022A-4A12-B033-4C3140E3DAAE}" presName="root1" presStyleCnt="0"/>
      <dgm:spPr/>
    </dgm:pt>
    <dgm:pt modelId="{F7122DE6-45A4-4B17-80F6-84002A98B3B3}" type="pres">
      <dgm:prSet presAssocID="{56907143-022A-4A12-B033-4C3140E3DAAE}" presName="LevelOneTextNode" presStyleLbl="node0" presStyleIdx="0" presStyleCnt="1">
        <dgm:presLayoutVars>
          <dgm:chPref val="3"/>
        </dgm:presLayoutVars>
      </dgm:prSet>
      <dgm:spPr/>
    </dgm:pt>
    <dgm:pt modelId="{ACDAC029-50E1-4DCA-845F-4CC50DA2BEBA}" type="pres">
      <dgm:prSet presAssocID="{56907143-022A-4A12-B033-4C3140E3DAAE}" presName="level2hierChild" presStyleCnt="0"/>
      <dgm:spPr/>
    </dgm:pt>
    <dgm:pt modelId="{6C7B4AF2-EFAF-4E86-AFD9-4F5394265E88}" type="pres">
      <dgm:prSet presAssocID="{46C4EFC4-2E51-4D53-9652-0F94B24137D8}" presName="conn2-1" presStyleLbl="parChTrans1D2" presStyleIdx="0" presStyleCnt="4"/>
      <dgm:spPr/>
    </dgm:pt>
    <dgm:pt modelId="{91AE3691-CF38-46E5-9B77-85903FEDFBE6}" type="pres">
      <dgm:prSet presAssocID="{46C4EFC4-2E51-4D53-9652-0F94B24137D8}" presName="connTx" presStyleLbl="parChTrans1D2" presStyleIdx="0" presStyleCnt="4"/>
      <dgm:spPr/>
    </dgm:pt>
    <dgm:pt modelId="{BF77F3B4-8803-49B0-96EF-C5CB8761A776}" type="pres">
      <dgm:prSet presAssocID="{2AF584B5-C43D-494B-8A26-2943193C8109}" presName="root2" presStyleCnt="0"/>
      <dgm:spPr/>
    </dgm:pt>
    <dgm:pt modelId="{27F1A440-C391-407C-89F1-AA050AB85CA9}" type="pres">
      <dgm:prSet presAssocID="{2AF584B5-C43D-494B-8A26-2943193C8109}" presName="LevelTwoTextNode" presStyleLbl="node2" presStyleIdx="0" presStyleCnt="4">
        <dgm:presLayoutVars>
          <dgm:chPref val="3"/>
        </dgm:presLayoutVars>
      </dgm:prSet>
      <dgm:spPr/>
    </dgm:pt>
    <dgm:pt modelId="{C7C053F3-5282-453F-A845-FB5911263193}" type="pres">
      <dgm:prSet presAssocID="{2AF584B5-C43D-494B-8A26-2943193C8109}" presName="level3hierChild" presStyleCnt="0"/>
      <dgm:spPr/>
    </dgm:pt>
    <dgm:pt modelId="{5D426A46-59FD-432D-A0AD-9C34FB283D66}" type="pres">
      <dgm:prSet presAssocID="{77BDE238-6F3F-4057-8854-A91CB691EBAD}" presName="conn2-1" presStyleLbl="parChTrans1D2" presStyleIdx="1" presStyleCnt="4"/>
      <dgm:spPr/>
    </dgm:pt>
    <dgm:pt modelId="{F0D09296-C50B-4372-AC31-19DC2D848D5F}" type="pres">
      <dgm:prSet presAssocID="{77BDE238-6F3F-4057-8854-A91CB691EBAD}" presName="connTx" presStyleLbl="parChTrans1D2" presStyleIdx="1" presStyleCnt="4"/>
      <dgm:spPr/>
    </dgm:pt>
    <dgm:pt modelId="{0082FCF5-8E2D-4EC9-8B13-EEE5F1513595}" type="pres">
      <dgm:prSet presAssocID="{202A4194-0532-41BF-A14B-99FC0A565080}" presName="root2" presStyleCnt="0"/>
      <dgm:spPr/>
    </dgm:pt>
    <dgm:pt modelId="{C519FF58-3849-4475-BFFB-CBD239CE0378}" type="pres">
      <dgm:prSet presAssocID="{202A4194-0532-41BF-A14B-99FC0A565080}" presName="LevelTwoTextNode" presStyleLbl="node2" presStyleIdx="1" presStyleCnt="4">
        <dgm:presLayoutVars>
          <dgm:chPref val="3"/>
        </dgm:presLayoutVars>
      </dgm:prSet>
      <dgm:spPr/>
    </dgm:pt>
    <dgm:pt modelId="{9A7F21B5-D422-4827-82C6-9F3C39F53778}" type="pres">
      <dgm:prSet presAssocID="{202A4194-0532-41BF-A14B-99FC0A565080}" presName="level3hierChild" presStyleCnt="0"/>
      <dgm:spPr/>
    </dgm:pt>
    <dgm:pt modelId="{54F39DAA-A020-4685-974A-4C7CAAA9FBE0}" type="pres">
      <dgm:prSet presAssocID="{1B0C2FE6-0536-4C2E-887D-B1658F1252C3}" presName="conn2-1" presStyleLbl="parChTrans1D2" presStyleIdx="2" presStyleCnt="4"/>
      <dgm:spPr/>
    </dgm:pt>
    <dgm:pt modelId="{BAD23598-2E86-463D-A8C7-AEC5C959B4DC}" type="pres">
      <dgm:prSet presAssocID="{1B0C2FE6-0536-4C2E-887D-B1658F1252C3}" presName="connTx" presStyleLbl="parChTrans1D2" presStyleIdx="2" presStyleCnt="4"/>
      <dgm:spPr/>
    </dgm:pt>
    <dgm:pt modelId="{8D5A5E8F-0F08-48D2-91E1-2E89C6A417C5}" type="pres">
      <dgm:prSet presAssocID="{0959A806-364A-4DA5-B71A-27B3B5AAA2C5}" presName="root2" presStyleCnt="0"/>
      <dgm:spPr/>
    </dgm:pt>
    <dgm:pt modelId="{4F739AC2-AA10-4167-835E-17471F99A606}" type="pres">
      <dgm:prSet presAssocID="{0959A806-364A-4DA5-B71A-27B3B5AAA2C5}" presName="LevelTwoTextNode" presStyleLbl="node2" presStyleIdx="2" presStyleCnt="4">
        <dgm:presLayoutVars>
          <dgm:chPref val="3"/>
        </dgm:presLayoutVars>
      </dgm:prSet>
      <dgm:spPr/>
    </dgm:pt>
    <dgm:pt modelId="{ECC102D5-2461-4CF1-8F5C-FCF551F50DDE}" type="pres">
      <dgm:prSet presAssocID="{0959A806-364A-4DA5-B71A-27B3B5AAA2C5}" presName="level3hierChild" presStyleCnt="0"/>
      <dgm:spPr/>
    </dgm:pt>
    <dgm:pt modelId="{6C155D27-D09D-4E17-A191-5DE06A875BB1}" type="pres">
      <dgm:prSet presAssocID="{9CA02D5A-021A-4383-BDCD-6F734E841A45}" presName="conn2-1" presStyleLbl="parChTrans1D2" presStyleIdx="3" presStyleCnt="4"/>
      <dgm:spPr/>
    </dgm:pt>
    <dgm:pt modelId="{452E5F5B-70A1-42C5-859F-1FF7145DD858}" type="pres">
      <dgm:prSet presAssocID="{9CA02D5A-021A-4383-BDCD-6F734E841A45}" presName="connTx" presStyleLbl="parChTrans1D2" presStyleIdx="3" presStyleCnt="4"/>
      <dgm:spPr/>
    </dgm:pt>
    <dgm:pt modelId="{624C3287-BB89-4B34-B1FD-CE63B0148B34}" type="pres">
      <dgm:prSet presAssocID="{4A0B2541-84A4-4182-9A19-1B51933B5C57}" presName="root2" presStyleCnt="0"/>
      <dgm:spPr/>
    </dgm:pt>
    <dgm:pt modelId="{C397AE85-7943-4904-AD04-90FA36E20923}" type="pres">
      <dgm:prSet presAssocID="{4A0B2541-84A4-4182-9A19-1B51933B5C57}" presName="LevelTwoTextNode" presStyleLbl="node2" presStyleIdx="3" presStyleCnt="4">
        <dgm:presLayoutVars>
          <dgm:chPref val="3"/>
        </dgm:presLayoutVars>
      </dgm:prSet>
      <dgm:spPr/>
    </dgm:pt>
    <dgm:pt modelId="{653C7CFD-852C-49A9-8C28-9B4CF9E9F5D8}" type="pres">
      <dgm:prSet presAssocID="{4A0B2541-84A4-4182-9A19-1B51933B5C57}" presName="level3hierChild" presStyleCnt="0"/>
      <dgm:spPr/>
    </dgm:pt>
  </dgm:ptLst>
  <dgm:cxnLst>
    <dgm:cxn modelId="{7996DC15-F1FD-4311-A679-4EACA2499373}" type="presOf" srcId="{202A4194-0532-41BF-A14B-99FC0A565080}" destId="{C519FF58-3849-4475-BFFB-CBD239CE0378}" srcOrd="0" destOrd="0" presId="urn:microsoft.com/office/officeart/2008/layout/HorizontalMultiLevelHierarchy"/>
    <dgm:cxn modelId="{C22C8818-ED6E-4880-AB3F-B9EA6D5FA61C}" type="presOf" srcId="{1B0C2FE6-0536-4C2E-887D-B1658F1252C3}" destId="{BAD23598-2E86-463D-A8C7-AEC5C959B4DC}" srcOrd="1" destOrd="0" presId="urn:microsoft.com/office/officeart/2008/layout/HorizontalMultiLevelHierarchy"/>
    <dgm:cxn modelId="{4895401A-D59F-4327-A98B-2360AB64BC9E}" type="presOf" srcId="{77BDE238-6F3F-4057-8854-A91CB691EBAD}" destId="{5D426A46-59FD-432D-A0AD-9C34FB283D66}" srcOrd="0" destOrd="0" presId="urn:microsoft.com/office/officeart/2008/layout/HorizontalMultiLevelHierarchy"/>
    <dgm:cxn modelId="{6F3F1F1F-481D-427E-92D5-B2898B3FDFCB}" srcId="{56907143-022A-4A12-B033-4C3140E3DAAE}" destId="{202A4194-0532-41BF-A14B-99FC0A565080}" srcOrd="1" destOrd="0" parTransId="{77BDE238-6F3F-4057-8854-A91CB691EBAD}" sibTransId="{0A5EE26D-410D-45A6-B731-E9854B869AD3}"/>
    <dgm:cxn modelId="{645D8A26-B704-4BE1-B725-8C6DA9193544}" type="presOf" srcId="{4A0B2541-84A4-4182-9A19-1B51933B5C57}" destId="{C397AE85-7943-4904-AD04-90FA36E20923}" srcOrd="0" destOrd="0" presId="urn:microsoft.com/office/officeart/2008/layout/HorizontalMultiLevelHierarchy"/>
    <dgm:cxn modelId="{05449D2B-5B28-4599-85A7-24E9CF7FEE3C}" type="presOf" srcId="{9CA02D5A-021A-4383-BDCD-6F734E841A45}" destId="{6C155D27-D09D-4E17-A191-5DE06A875BB1}" srcOrd="0" destOrd="0" presId="urn:microsoft.com/office/officeart/2008/layout/HorizontalMultiLevelHierarchy"/>
    <dgm:cxn modelId="{054A942C-AEEA-4B20-BFC9-FCE9FFD1A6A6}" type="presOf" srcId="{46C4EFC4-2E51-4D53-9652-0F94B24137D8}" destId="{6C7B4AF2-EFAF-4E86-AFD9-4F5394265E88}" srcOrd="0" destOrd="0" presId="urn:microsoft.com/office/officeart/2008/layout/HorizontalMultiLevelHierarchy"/>
    <dgm:cxn modelId="{38BC9935-B0FB-40CE-AF04-9B0260E23E09}" type="presOf" srcId="{2AF584B5-C43D-494B-8A26-2943193C8109}" destId="{27F1A440-C391-407C-89F1-AA050AB85CA9}" srcOrd="0" destOrd="0" presId="urn:microsoft.com/office/officeart/2008/layout/HorizontalMultiLevelHierarchy"/>
    <dgm:cxn modelId="{24531563-DFCB-4A1D-AEBA-9623CBE6D648}" type="presOf" srcId="{46C4EFC4-2E51-4D53-9652-0F94B24137D8}" destId="{91AE3691-CF38-46E5-9B77-85903FEDFBE6}" srcOrd="1" destOrd="0" presId="urn:microsoft.com/office/officeart/2008/layout/HorizontalMultiLevelHierarchy"/>
    <dgm:cxn modelId="{03B92B65-4EE4-4526-8AF3-60009E309F79}" type="presOf" srcId="{56907143-022A-4A12-B033-4C3140E3DAAE}" destId="{F7122DE6-45A4-4B17-80F6-84002A98B3B3}" srcOrd="0" destOrd="0" presId="urn:microsoft.com/office/officeart/2008/layout/HorizontalMultiLevelHierarchy"/>
    <dgm:cxn modelId="{788B0546-0C3D-45ED-AC8A-4F02E85EF0B4}" srcId="{C77B00F4-F5E6-44A5-B8E2-AC8C165A3311}" destId="{56907143-022A-4A12-B033-4C3140E3DAAE}" srcOrd="0" destOrd="0" parTransId="{6C1B7A97-93E3-4FD0-93B6-4AF426D3F0FA}" sibTransId="{776BDECD-89CE-4E78-B17E-02C4ABEC026E}"/>
    <dgm:cxn modelId="{755A654F-C861-41F1-B98E-011D43298F87}" type="presOf" srcId="{1B0C2FE6-0536-4C2E-887D-B1658F1252C3}" destId="{54F39DAA-A020-4685-974A-4C7CAAA9FBE0}" srcOrd="0" destOrd="0" presId="urn:microsoft.com/office/officeart/2008/layout/HorizontalMultiLevelHierarchy"/>
    <dgm:cxn modelId="{7120D173-A9E1-4A66-83AA-DD15BEF38867}" srcId="{56907143-022A-4A12-B033-4C3140E3DAAE}" destId="{2AF584B5-C43D-494B-8A26-2943193C8109}" srcOrd="0" destOrd="0" parTransId="{46C4EFC4-2E51-4D53-9652-0F94B24137D8}" sibTransId="{C3BB97DB-825F-41DF-B1FC-42AD00E19E8C}"/>
    <dgm:cxn modelId="{2F96AC58-9667-423D-A97F-D10E1BCBD18A}" srcId="{56907143-022A-4A12-B033-4C3140E3DAAE}" destId="{4A0B2541-84A4-4182-9A19-1B51933B5C57}" srcOrd="3" destOrd="0" parTransId="{9CA02D5A-021A-4383-BDCD-6F734E841A45}" sibTransId="{7850852C-BAF1-4E9C-93AB-07790D52DC8E}"/>
    <dgm:cxn modelId="{F57C3E81-F6B7-43D0-B389-D7F912C4F861}" type="presOf" srcId="{9CA02D5A-021A-4383-BDCD-6F734E841A45}" destId="{452E5F5B-70A1-42C5-859F-1FF7145DD858}" srcOrd="1" destOrd="0" presId="urn:microsoft.com/office/officeart/2008/layout/HorizontalMultiLevelHierarchy"/>
    <dgm:cxn modelId="{30E388E1-6D19-41EB-9D2F-2BC99E243E6B}" srcId="{56907143-022A-4A12-B033-4C3140E3DAAE}" destId="{0959A806-364A-4DA5-B71A-27B3B5AAA2C5}" srcOrd="2" destOrd="0" parTransId="{1B0C2FE6-0536-4C2E-887D-B1658F1252C3}" sibTransId="{4FCAF79A-DF2B-422F-993C-448B92FBCB78}"/>
    <dgm:cxn modelId="{C0EBB6ED-FE84-4291-ABEA-77B5CDDBBA94}" type="presOf" srcId="{C77B00F4-F5E6-44A5-B8E2-AC8C165A3311}" destId="{61A98525-6259-4570-826D-7BB437AC1087}" srcOrd="0" destOrd="0" presId="urn:microsoft.com/office/officeart/2008/layout/HorizontalMultiLevelHierarchy"/>
    <dgm:cxn modelId="{CA2001F8-3793-48DA-A844-91FAB1CC47C2}" type="presOf" srcId="{0959A806-364A-4DA5-B71A-27B3B5AAA2C5}" destId="{4F739AC2-AA10-4167-835E-17471F99A606}" srcOrd="0" destOrd="0" presId="urn:microsoft.com/office/officeart/2008/layout/HorizontalMultiLevelHierarchy"/>
    <dgm:cxn modelId="{C3AAC0F9-70CA-45E5-9C03-2579F00359F2}" type="presOf" srcId="{77BDE238-6F3F-4057-8854-A91CB691EBAD}" destId="{F0D09296-C50B-4372-AC31-19DC2D848D5F}" srcOrd="1" destOrd="0" presId="urn:microsoft.com/office/officeart/2008/layout/HorizontalMultiLevelHierarchy"/>
    <dgm:cxn modelId="{CDE38370-2ED4-4ACF-984A-0A1DED19311A}" type="presParOf" srcId="{61A98525-6259-4570-826D-7BB437AC1087}" destId="{258CF340-972F-4D05-AFEB-80A38E01654B}" srcOrd="0" destOrd="0" presId="urn:microsoft.com/office/officeart/2008/layout/HorizontalMultiLevelHierarchy"/>
    <dgm:cxn modelId="{B2C20A13-F386-48FF-A1B8-F3311A3A5285}" type="presParOf" srcId="{258CF340-972F-4D05-AFEB-80A38E01654B}" destId="{F7122DE6-45A4-4B17-80F6-84002A98B3B3}" srcOrd="0" destOrd="0" presId="urn:microsoft.com/office/officeart/2008/layout/HorizontalMultiLevelHierarchy"/>
    <dgm:cxn modelId="{11C0AFB7-08A6-4D7E-8922-A444A72AC8DA}" type="presParOf" srcId="{258CF340-972F-4D05-AFEB-80A38E01654B}" destId="{ACDAC029-50E1-4DCA-845F-4CC50DA2BEBA}" srcOrd="1" destOrd="0" presId="urn:microsoft.com/office/officeart/2008/layout/HorizontalMultiLevelHierarchy"/>
    <dgm:cxn modelId="{82E40F4C-994D-4C1B-A392-4B978BD0B770}" type="presParOf" srcId="{ACDAC029-50E1-4DCA-845F-4CC50DA2BEBA}" destId="{6C7B4AF2-EFAF-4E86-AFD9-4F5394265E88}" srcOrd="0" destOrd="0" presId="urn:microsoft.com/office/officeart/2008/layout/HorizontalMultiLevelHierarchy"/>
    <dgm:cxn modelId="{F2D5800C-15B2-46C4-81B9-58C452199D27}" type="presParOf" srcId="{6C7B4AF2-EFAF-4E86-AFD9-4F5394265E88}" destId="{91AE3691-CF38-46E5-9B77-85903FEDFBE6}" srcOrd="0" destOrd="0" presId="urn:microsoft.com/office/officeart/2008/layout/HorizontalMultiLevelHierarchy"/>
    <dgm:cxn modelId="{D7552F25-7B29-413B-B4B3-9D122F025C1C}" type="presParOf" srcId="{ACDAC029-50E1-4DCA-845F-4CC50DA2BEBA}" destId="{BF77F3B4-8803-49B0-96EF-C5CB8761A776}" srcOrd="1" destOrd="0" presId="urn:microsoft.com/office/officeart/2008/layout/HorizontalMultiLevelHierarchy"/>
    <dgm:cxn modelId="{B8EB8BA9-531A-45AE-B241-6CBF2920A815}" type="presParOf" srcId="{BF77F3B4-8803-49B0-96EF-C5CB8761A776}" destId="{27F1A440-C391-407C-89F1-AA050AB85CA9}" srcOrd="0" destOrd="0" presId="urn:microsoft.com/office/officeart/2008/layout/HorizontalMultiLevelHierarchy"/>
    <dgm:cxn modelId="{C91C2740-C8CD-45ED-9897-B5497B5647DF}" type="presParOf" srcId="{BF77F3B4-8803-49B0-96EF-C5CB8761A776}" destId="{C7C053F3-5282-453F-A845-FB5911263193}" srcOrd="1" destOrd="0" presId="urn:microsoft.com/office/officeart/2008/layout/HorizontalMultiLevelHierarchy"/>
    <dgm:cxn modelId="{F7AEB45E-FF90-451D-8046-F1B260E11508}" type="presParOf" srcId="{ACDAC029-50E1-4DCA-845F-4CC50DA2BEBA}" destId="{5D426A46-59FD-432D-A0AD-9C34FB283D66}" srcOrd="2" destOrd="0" presId="urn:microsoft.com/office/officeart/2008/layout/HorizontalMultiLevelHierarchy"/>
    <dgm:cxn modelId="{5E92E0E7-B4CC-45B7-93FA-E8994D8ABB6C}" type="presParOf" srcId="{5D426A46-59FD-432D-A0AD-9C34FB283D66}" destId="{F0D09296-C50B-4372-AC31-19DC2D848D5F}" srcOrd="0" destOrd="0" presId="urn:microsoft.com/office/officeart/2008/layout/HorizontalMultiLevelHierarchy"/>
    <dgm:cxn modelId="{2F7A66C1-870B-4AC2-B5B4-E05792335FF5}" type="presParOf" srcId="{ACDAC029-50E1-4DCA-845F-4CC50DA2BEBA}" destId="{0082FCF5-8E2D-4EC9-8B13-EEE5F1513595}" srcOrd="3" destOrd="0" presId="urn:microsoft.com/office/officeart/2008/layout/HorizontalMultiLevelHierarchy"/>
    <dgm:cxn modelId="{ABF3926F-ED71-475A-83B4-BD6E71C00F76}" type="presParOf" srcId="{0082FCF5-8E2D-4EC9-8B13-EEE5F1513595}" destId="{C519FF58-3849-4475-BFFB-CBD239CE0378}" srcOrd="0" destOrd="0" presId="urn:microsoft.com/office/officeart/2008/layout/HorizontalMultiLevelHierarchy"/>
    <dgm:cxn modelId="{FDF92B07-13B1-4ED9-BC13-1DCEAE0DBCE1}" type="presParOf" srcId="{0082FCF5-8E2D-4EC9-8B13-EEE5F1513595}" destId="{9A7F21B5-D422-4827-82C6-9F3C39F53778}" srcOrd="1" destOrd="0" presId="urn:microsoft.com/office/officeart/2008/layout/HorizontalMultiLevelHierarchy"/>
    <dgm:cxn modelId="{9C1FBADE-4D02-4370-8AF1-A75D42076FB0}" type="presParOf" srcId="{ACDAC029-50E1-4DCA-845F-4CC50DA2BEBA}" destId="{54F39DAA-A020-4685-974A-4C7CAAA9FBE0}" srcOrd="4" destOrd="0" presId="urn:microsoft.com/office/officeart/2008/layout/HorizontalMultiLevelHierarchy"/>
    <dgm:cxn modelId="{744490CE-3C72-4C50-B8C4-C9EF1578841F}" type="presParOf" srcId="{54F39DAA-A020-4685-974A-4C7CAAA9FBE0}" destId="{BAD23598-2E86-463D-A8C7-AEC5C959B4DC}" srcOrd="0" destOrd="0" presId="urn:microsoft.com/office/officeart/2008/layout/HorizontalMultiLevelHierarchy"/>
    <dgm:cxn modelId="{4A0BC3F6-140F-489D-A437-66FC20565F94}" type="presParOf" srcId="{ACDAC029-50E1-4DCA-845F-4CC50DA2BEBA}" destId="{8D5A5E8F-0F08-48D2-91E1-2E89C6A417C5}" srcOrd="5" destOrd="0" presId="urn:microsoft.com/office/officeart/2008/layout/HorizontalMultiLevelHierarchy"/>
    <dgm:cxn modelId="{42C6BC20-E629-46FF-9FFB-E4EBF6AB4A3A}" type="presParOf" srcId="{8D5A5E8F-0F08-48D2-91E1-2E89C6A417C5}" destId="{4F739AC2-AA10-4167-835E-17471F99A606}" srcOrd="0" destOrd="0" presId="urn:microsoft.com/office/officeart/2008/layout/HorizontalMultiLevelHierarchy"/>
    <dgm:cxn modelId="{0CC01719-3015-4482-A2E1-7DF67DF4791A}" type="presParOf" srcId="{8D5A5E8F-0F08-48D2-91E1-2E89C6A417C5}" destId="{ECC102D5-2461-4CF1-8F5C-FCF551F50DDE}" srcOrd="1" destOrd="0" presId="urn:microsoft.com/office/officeart/2008/layout/HorizontalMultiLevelHierarchy"/>
    <dgm:cxn modelId="{87E54D7F-EA9C-48F3-9072-567804857EE1}" type="presParOf" srcId="{ACDAC029-50E1-4DCA-845F-4CC50DA2BEBA}" destId="{6C155D27-D09D-4E17-A191-5DE06A875BB1}" srcOrd="6" destOrd="0" presId="urn:microsoft.com/office/officeart/2008/layout/HorizontalMultiLevelHierarchy"/>
    <dgm:cxn modelId="{BAABF115-77AA-450A-BE7F-87E2F6EFC045}" type="presParOf" srcId="{6C155D27-D09D-4E17-A191-5DE06A875BB1}" destId="{452E5F5B-70A1-42C5-859F-1FF7145DD858}" srcOrd="0" destOrd="0" presId="urn:microsoft.com/office/officeart/2008/layout/HorizontalMultiLevelHierarchy"/>
    <dgm:cxn modelId="{9BA33D45-152A-4AB0-BB08-6316037E3DE7}" type="presParOf" srcId="{ACDAC029-50E1-4DCA-845F-4CC50DA2BEBA}" destId="{624C3287-BB89-4B34-B1FD-CE63B0148B34}" srcOrd="7" destOrd="0" presId="urn:microsoft.com/office/officeart/2008/layout/HorizontalMultiLevelHierarchy"/>
    <dgm:cxn modelId="{29F4CBF2-24EF-496F-B7D4-230E7C8E943C}" type="presParOf" srcId="{624C3287-BB89-4B34-B1FD-CE63B0148B34}" destId="{C397AE85-7943-4904-AD04-90FA36E20923}" srcOrd="0" destOrd="0" presId="urn:microsoft.com/office/officeart/2008/layout/HorizontalMultiLevelHierarchy"/>
    <dgm:cxn modelId="{6F4D7193-E8F8-4EB0-8972-E949A565010E}" type="presParOf" srcId="{624C3287-BB89-4B34-B1FD-CE63B0148B34}" destId="{653C7CFD-852C-49A9-8C28-9B4CF9E9F5D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55D27-D09D-4E17-A191-5DE06A875BB1}">
      <dsp:nvSpPr>
        <dsp:cNvPr id="0" name=""/>
        <dsp:cNvSpPr/>
      </dsp:nvSpPr>
      <dsp:spPr>
        <a:xfrm>
          <a:off x="2118051" y="2238269"/>
          <a:ext cx="557955" cy="1594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977" y="0"/>
              </a:lnTo>
              <a:lnTo>
                <a:pt x="278977" y="1594767"/>
              </a:lnTo>
              <a:lnTo>
                <a:pt x="557955" y="159476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354790" y="2993414"/>
        <a:ext cx="84477" cy="84477"/>
      </dsp:txXfrm>
    </dsp:sp>
    <dsp:sp modelId="{54F39DAA-A020-4685-974A-4C7CAAA9FBE0}">
      <dsp:nvSpPr>
        <dsp:cNvPr id="0" name=""/>
        <dsp:cNvSpPr/>
      </dsp:nvSpPr>
      <dsp:spPr>
        <a:xfrm>
          <a:off x="2118051" y="2238269"/>
          <a:ext cx="557955" cy="531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977" y="0"/>
              </a:lnTo>
              <a:lnTo>
                <a:pt x="278977" y="531589"/>
              </a:lnTo>
              <a:lnTo>
                <a:pt x="557955" y="53158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377762" y="2484797"/>
        <a:ext cx="38532" cy="38532"/>
      </dsp:txXfrm>
    </dsp:sp>
    <dsp:sp modelId="{5D426A46-59FD-432D-A0AD-9C34FB283D66}">
      <dsp:nvSpPr>
        <dsp:cNvPr id="0" name=""/>
        <dsp:cNvSpPr/>
      </dsp:nvSpPr>
      <dsp:spPr>
        <a:xfrm>
          <a:off x="2118051" y="1706680"/>
          <a:ext cx="557955" cy="531589"/>
        </a:xfrm>
        <a:custGeom>
          <a:avLst/>
          <a:gdLst/>
          <a:ahLst/>
          <a:cxnLst/>
          <a:rect l="0" t="0" r="0" b="0"/>
          <a:pathLst>
            <a:path>
              <a:moveTo>
                <a:pt x="0" y="531589"/>
              </a:moveTo>
              <a:lnTo>
                <a:pt x="278977" y="531589"/>
              </a:lnTo>
              <a:lnTo>
                <a:pt x="278977" y="0"/>
              </a:lnTo>
              <a:lnTo>
                <a:pt x="55795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377762" y="1953208"/>
        <a:ext cx="38532" cy="38532"/>
      </dsp:txXfrm>
    </dsp:sp>
    <dsp:sp modelId="{6C7B4AF2-EFAF-4E86-AFD9-4F5394265E88}">
      <dsp:nvSpPr>
        <dsp:cNvPr id="0" name=""/>
        <dsp:cNvSpPr/>
      </dsp:nvSpPr>
      <dsp:spPr>
        <a:xfrm>
          <a:off x="2118051" y="643502"/>
          <a:ext cx="557955" cy="1594767"/>
        </a:xfrm>
        <a:custGeom>
          <a:avLst/>
          <a:gdLst/>
          <a:ahLst/>
          <a:cxnLst/>
          <a:rect l="0" t="0" r="0" b="0"/>
          <a:pathLst>
            <a:path>
              <a:moveTo>
                <a:pt x="0" y="1594767"/>
              </a:moveTo>
              <a:lnTo>
                <a:pt x="278977" y="1594767"/>
              </a:lnTo>
              <a:lnTo>
                <a:pt x="278977" y="0"/>
              </a:lnTo>
              <a:lnTo>
                <a:pt x="55795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354790" y="1398647"/>
        <a:ext cx="84477" cy="84477"/>
      </dsp:txXfrm>
    </dsp:sp>
    <dsp:sp modelId="{F7122DE6-45A4-4B17-80F6-84002A98B3B3}">
      <dsp:nvSpPr>
        <dsp:cNvPr id="0" name=""/>
        <dsp:cNvSpPr/>
      </dsp:nvSpPr>
      <dsp:spPr>
        <a:xfrm rot="16200000">
          <a:off x="-545489" y="1812998"/>
          <a:ext cx="4476539" cy="85054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Станочник  по металлообработке</a:t>
          </a:r>
        </a:p>
      </dsp:txBody>
      <dsp:txXfrm>
        <a:off x="-545489" y="1812998"/>
        <a:ext cx="4476539" cy="850542"/>
      </dsp:txXfrm>
    </dsp:sp>
    <dsp:sp modelId="{27F1A440-C391-407C-89F1-AA050AB85CA9}">
      <dsp:nvSpPr>
        <dsp:cNvPr id="0" name=""/>
        <dsp:cNvSpPr/>
      </dsp:nvSpPr>
      <dsp:spPr>
        <a:xfrm>
          <a:off x="2676007" y="218231"/>
          <a:ext cx="2789779" cy="85054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Оператор ЧПУ</a:t>
          </a:r>
        </a:p>
      </dsp:txBody>
      <dsp:txXfrm>
        <a:off x="2676007" y="218231"/>
        <a:ext cx="2789779" cy="850542"/>
      </dsp:txXfrm>
    </dsp:sp>
    <dsp:sp modelId="{C519FF58-3849-4475-BFFB-CBD239CE0378}">
      <dsp:nvSpPr>
        <dsp:cNvPr id="0" name=""/>
        <dsp:cNvSpPr/>
      </dsp:nvSpPr>
      <dsp:spPr>
        <a:xfrm>
          <a:off x="2676007" y="1281409"/>
          <a:ext cx="2789779" cy="85054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Токарь</a:t>
          </a:r>
        </a:p>
      </dsp:txBody>
      <dsp:txXfrm>
        <a:off x="2676007" y="1281409"/>
        <a:ext cx="2789779" cy="850542"/>
      </dsp:txXfrm>
    </dsp:sp>
    <dsp:sp modelId="{4F739AC2-AA10-4167-835E-17471F99A606}">
      <dsp:nvSpPr>
        <dsp:cNvPr id="0" name=""/>
        <dsp:cNvSpPr/>
      </dsp:nvSpPr>
      <dsp:spPr>
        <a:xfrm>
          <a:off x="2676007" y="2344587"/>
          <a:ext cx="2789779" cy="85054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Монтажник </a:t>
          </a:r>
          <a:br>
            <a:rPr lang="ru-RU" sz="2900" b="1" kern="1200" dirty="0"/>
          </a:br>
          <a:r>
            <a:rPr lang="ru-RU" sz="2900" b="1" kern="1200" dirty="0"/>
            <a:t>РЭА и П</a:t>
          </a:r>
        </a:p>
      </dsp:txBody>
      <dsp:txXfrm>
        <a:off x="2676007" y="2344587"/>
        <a:ext cx="2789779" cy="850542"/>
      </dsp:txXfrm>
    </dsp:sp>
    <dsp:sp modelId="{C397AE85-7943-4904-AD04-90FA36E20923}">
      <dsp:nvSpPr>
        <dsp:cNvPr id="0" name=""/>
        <dsp:cNvSpPr/>
      </dsp:nvSpPr>
      <dsp:spPr>
        <a:xfrm>
          <a:off x="2676007" y="3407765"/>
          <a:ext cx="2789779" cy="85054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Фрезеровщик</a:t>
          </a:r>
        </a:p>
      </dsp:txBody>
      <dsp:txXfrm>
        <a:off x="2676007" y="3407765"/>
        <a:ext cx="2789779" cy="850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29ADC-F4D3-4A24-BD5C-3745F4AD758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12192-53D2-4A5C-9154-D10E0F215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3A04-B23A-4E83-8ED8-6C461B7883B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03B-9EBC-4ECD-9995-1BE718475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63E92-A0E0-4CB2-B2AB-D952818E3DC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5D162-CCC1-4266-92E6-47122C56E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9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35ED-80C4-44D0-A607-AE8999A7CDA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7C2D-FF93-4015-9A38-A016089FC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84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57EE-C137-4AF4-8EBF-DE4BF6522D8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7B777-75F3-4865-BFD8-DB16B0E62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8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4C09-FBFB-4BDE-986A-20A7120829DC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E8323-A14F-4748-812F-EE0BF1B47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01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E5FE-FFD8-4EB0-A7EC-9102B12077C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18D-F7BD-429E-8B1C-9DF6B8BB5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5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FD14-0B49-4C4E-9AEF-771C2A3CF78F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80B95-8092-49F1-A2D1-8545E8E79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0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6B10-8769-4CF6-83B4-A32804EF85D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31676-C4D3-4E21-8791-FD5922F00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7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4144-CB0A-4973-9D9E-F8869360227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6AD49-75A3-48F7-ACD8-CF73492ED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8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27587-6C93-4D9F-A352-F6A76480FA3C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3437-E5D2-4730-B733-D196B2F8C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B583D-B8CB-4417-8739-196B511C4C7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C2FE02-4AE5-464F-A1C8-1A89EFC41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80728"/>
            <a:ext cx="3960440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Команда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 8А класса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288" y="-771525"/>
            <a:ext cx="11206163" cy="84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 descr="C:\Users\Antonov\Desktop\0_939ac_d4fce49b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1148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s://pbs.twimg.com/media/Djxe03CXoAEY98R.pn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2288"/>
            <a:ext cx="32766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779838" y="476250"/>
            <a:ext cx="4537075" cy="2557463"/>
          </a:xfrm>
          <a:prstGeom prst="cloudCallout">
            <a:avLst>
              <a:gd name="adj1" fmla="val 16833"/>
              <a:gd name="adj2" fmla="val 11577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solidFill>
                  <a:srgbClr val="002060"/>
                </a:solidFill>
              </a:rPr>
              <a:t>Уррр</a:t>
            </a:r>
            <a:r>
              <a:rPr lang="ru-RU" sz="5400" b="1" dirty="0">
                <a:solidFill>
                  <a:srgbClr val="002060"/>
                </a:solidFill>
              </a:rPr>
              <a:t>-а!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468313" y="101600"/>
            <a:ext cx="3311525" cy="2016125"/>
          </a:xfrm>
          <a:prstGeom prst="wedgeEllipseCallout">
            <a:avLst>
              <a:gd name="adj1" fmla="val 7249"/>
              <a:gd name="adj2" fmla="val 593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5364" name="Picture 2" descr="C:\Users\Antonov\Desktop\IMG_9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C:\Users\Antonov\Desktop\kro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8899">
            <a:off x="200025" y="-2617788"/>
            <a:ext cx="7842250" cy="86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88900" y="14288"/>
            <a:ext cx="4032250" cy="2592387"/>
          </a:xfrm>
          <a:prstGeom prst="cloudCallout">
            <a:avLst>
              <a:gd name="adj1" fmla="val 19046"/>
              <a:gd name="adj2" fmla="val 7101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Я уже определился! А ты?</a:t>
            </a:r>
          </a:p>
        </p:txBody>
      </p:sp>
      <p:sp>
        <p:nvSpPr>
          <p:cNvPr id="24" name="Стрелка углом 23"/>
          <p:cNvSpPr/>
          <p:nvPr/>
        </p:nvSpPr>
        <p:spPr>
          <a:xfrm rot="5219170">
            <a:off x="4639530" y="-238877"/>
            <a:ext cx="1814216" cy="3544622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476672"/>
            <a:ext cx="7128793" cy="936104"/>
          </a:xfrm>
        </p:spPr>
        <p:txBody>
          <a:bodyPr/>
          <a:lstStyle/>
          <a:p>
            <a:r>
              <a:rPr lang="ru-RU" dirty="0"/>
              <a:t>Рабочее место монтажника РЭА и П</a:t>
            </a:r>
          </a:p>
        </p:txBody>
      </p:sp>
      <p:pic>
        <p:nvPicPr>
          <p:cNvPr id="1026" name="Picture 2" descr="http://bpk.com.ru/uploads/posts/2019-05/1558355456_ol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9143999" cy="58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7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3999" cy="6106690"/>
          </a:xfrm>
        </p:spPr>
      </p:pic>
    </p:spTree>
    <p:extLst>
      <p:ext uri="{BB962C8B-B14F-4D97-AF65-F5344CB8AC3E}">
        <p14:creationId xmlns:p14="http://schemas.microsoft.com/office/powerpoint/2010/main" val="387068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4355976" cy="6250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03362"/>
            <a:ext cx="4483968" cy="62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638"/>
            <a:ext cx="9144000" cy="610669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310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99FED8-CA9F-4704-AE9C-FC2D7B49C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3"/>
            <a:ext cx="6534472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96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Спасибо</a:t>
            </a:r>
          </a:p>
          <a:p>
            <a:pPr>
              <a:spcAft>
                <a:spcPts val="0"/>
              </a:spcAft>
            </a:pPr>
            <a:r>
              <a:rPr lang="ru-RU" sz="66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6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ru-RU" sz="66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ru-RU" sz="96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внимание!</a:t>
            </a:r>
            <a:endParaRPr lang="ru-RU" sz="96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2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260648"/>
            <a:ext cx="5760640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«МОНТАЖНИК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РЭА и П»</a:t>
            </a:r>
          </a:p>
        </p:txBody>
      </p:sp>
    </p:spTree>
    <p:extLst>
      <p:ext uri="{BB962C8B-B14F-4D97-AF65-F5344CB8AC3E}">
        <p14:creationId xmlns:p14="http://schemas.microsoft.com/office/powerpoint/2010/main" val="424347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1777" y="465138"/>
            <a:ext cx="748883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«Рабочий – Класс!»</a:t>
            </a:r>
          </a:p>
        </p:txBody>
      </p:sp>
      <p:sp>
        <p:nvSpPr>
          <p:cNvPr id="3075" name="AutoShape 8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6" name="AutoShape 10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7" name="AutoShape 12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8" name="AutoShape 14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9" name="AutoShape 16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3080" name="Picture 19" descr="http://babyben.ru/images/babyben/2017/01/kros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6825"/>
            <a:ext cx="26876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AutoShape 21" descr="http://900igr.net/up/datai/224440/0004-007-.pn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308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497138"/>
            <a:ext cx="41227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Box 10"/>
          <p:cNvSpPr txBox="1">
            <a:spLocks noChangeArrowheads="1"/>
          </p:cNvSpPr>
          <p:nvPr/>
        </p:nvSpPr>
        <p:spPr bwMode="auto">
          <a:xfrm>
            <a:off x="6858000" y="2516188"/>
            <a:ext cx="14761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b="1" dirty="0"/>
              <a:t>10 класс</a:t>
            </a:r>
          </a:p>
        </p:txBody>
      </p:sp>
      <p:pic>
        <p:nvPicPr>
          <p:cNvPr id="3087" name="Picture 23" descr="https://ruthlsnyder.files.wordpress.com/2014/01/path-sig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887788"/>
            <a:ext cx="4071937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0" y="2008188"/>
            <a:ext cx="3300413" cy="3004988"/>
          </a:xfrm>
          <a:prstGeom prst="cloudCallout">
            <a:avLst>
              <a:gd name="adj1" fmla="val 75938"/>
              <a:gd name="adj2" fmla="val -3065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solidFill>
                  <a:srgbClr val="002060"/>
                </a:solidFill>
              </a:rPr>
              <a:t>?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0463"/>
            <a:ext cx="10693400" cy="80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C:\Users\Antonov\Desktop\krosh_krash_by_lightlessblack_d7g61hu-p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1950"/>
            <a:ext cx="31686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avatars.mds.yandex.net/get-pdb/1044853/97127b9e-4b5b-47da-be7c-951841f9f41a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276475"/>
            <a:ext cx="47752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649564" y="-223485"/>
            <a:ext cx="3024337" cy="1944217"/>
          </a:xfrm>
          <a:prstGeom prst="wedgeEllipseCallout">
            <a:avLst>
              <a:gd name="adj1" fmla="val 34936"/>
              <a:gd name="adj2" fmla="val 751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002060"/>
                </a:solidFill>
              </a:rPr>
              <a:t>Пин</a:t>
            </a:r>
            <a:r>
              <a:rPr lang="ru-RU" sz="2400" b="1" i="1" dirty="0">
                <a:solidFill>
                  <a:srgbClr val="002060"/>
                </a:solidFill>
              </a:rPr>
              <a:t> всегда всё знает и плохого не посоветует!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3808577" y="1905980"/>
            <a:ext cx="3519487" cy="1246187"/>
          </a:xfrm>
          <a:prstGeom prst="wedgeEllipseCallout">
            <a:avLst>
              <a:gd name="adj1" fmla="val -6268"/>
              <a:gd name="adj2" fmla="val 81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solidFill>
                  <a:srgbClr val="C00000"/>
                </a:solidFill>
              </a:rPr>
              <a:t>!</a:t>
            </a:r>
            <a:r>
              <a:rPr lang="ru-RU" sz="9600" b="1" dirty="0"/>
              <a:t> </a:t>
            </a:r>
            <a:r>
              <a:rPr lang="ru-RU" sz="20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18207625"/>
              </p:ext>
            </p:extLst>
          </p:nvPr>
        </p:nvGraphicFramePr>
        <p:xfrm>
          <a:off x="3275856" y="1628800"/>
          <a:ext cx="6733295" cy="447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7" name="Picture 19" descr="http://babyben.ru/images/babyben/2017/01/krosh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37013"/>
            <a:ext cx="2687637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-144834" y="-105581"/>
            <a:ext cx="4897438" cy="4037013"/>
          </a:xfrm>
          <a:prstGeom prst="cloudCallout">
            <a:avLst>
              <a:gd name="adj1" fmla="val -10308"/>
              <a:gd name="adj2" fmla="val 742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/>
              <a:t>Уф-ф-ф!!!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963613"/>
            <a:ext cx="11206163" cy="840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https://avatanplus.com/files/resources/mid/57e564f04658f15758124aa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5250"/>
            <a:ext cx="23161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107950" y="981075"/>
            <a:ext cx="3876675" cy="1584325"/>
          </a:xfrm>
          <a:prstGeom prst="wedgeEllipseCallout">
            <a:avLst>
              <a:gd name="adj1" fmla="val -15750"/>
              <a:gd name="adj2" fmla="val 784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3" name="Picture 8" descr="https://www.shararam.ru/images/no-flash-b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76700"/>
            <a:ext cx="3302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025900" y="188913"/>
            <a:ext cx="4973638" cy="4238625"/>
          </a:xfrm>
          <a:prstGeom prst="wedgeRoundRectCallout">
            <a:avLst>
              <a:gd name="adj1" fmla="val -2394"/>
              <a:gd name="adj2" fmla="val 6673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Если ты: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любишь работать с техникой;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можешь читать инструкции и чертежи;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можешь долгое время просидеть на одном месте;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имеешь хорошее зрение;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очень внимательный;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готов соблюдать правила техники безопасности;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0463"/>
            <a:ext cx="10693400" cy="80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24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10245" name="Picture 2" descr="https://xn--80affa3aj0al.xn--d1ababe6aj1ada0j.xn--p1acf/wp-content/uploads/2015/09/telegram-online-smeshariki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8275"/>
            <a:ext cx="35067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124075" y="476250"/>
            <a:ext cx="6335713" cy="1989138"/>
          </a:xfrm>
          <a:prstGeom prst="wedgeEllipseCallout">
            <a:avLst>
              <a:gd name="adj1" fmla="val 34206"/>
              <a:gd name="adj2" fmla="val 702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/>
              <a:t>Крош</a:t>
            </a:r>
            <a:r>
              <a:rPr lang="ru-RU" sz="2800" b="1" dirty="0"/>
              <a:t>, отгадай загадку: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Собирает и монтирует, запускает, ремонтирует.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2143125" y="476250"/>
            <a:ext cx="6337300" cy="1989138"/>
          </a:xfrm>
          <a:prstGeom prst="wedgeEllipseCallout">
            <a:avLst>
              <a:gd name="adj1" fmla="val -41428"/>
              <a:gd name="adj2" fmla="val 71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/>
              <a:t>МОНТАЖНИК?!?!</a:t>
            </a:r>
            <a:endParaRPr lang="ru-RU" sz="4800" b="1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3279942" y="185777"/>
            <a:ext cx="6335713" cy="2663825"/>
          </a:xfrm>
          <a:prstGeom prst="wedgeEllipseCallout">
            <a:avLst>
              <a:gd name="adj1" fmla="val -41428"/>
              <a:gd name="adj2" fmla="val 71854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</a:rPr>
              <a:t>Это монтажник радиоэлектронной аппаратуры и приборов, 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C00000"/>
                </a:solidFill>
              </a:rPr>
              <a:t>монтажник РЭА и П.</a:t>
            </a:r>
          </a:p>
        </p:txBody>
      </p:sp>
      <p:pic>
        <p:nvPicPr>
          <p:cNvPr id="10249" name="Picture 5" descr="https://static.tildacdn.com/tild6363-6465-4433-b938-366161663631/0_8e7db_d41f3c62_or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355850"/>
            <a:ext cx="24765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ntonov\Desktop\IMG_991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3889375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3600" b="1" u="sng" dirty="0">
                <a:latin typeface="Cambria" pitchFamily="18" charset="0"/>
                <a:ea typeface="Segoe UI Semilight" pitchFamily="34" charset="0"/>
                <a:cs typeface="Segoe UI Semilight" pitchFamily="34" charset="0"/>
              </a:rPr>
              <a:t>Монтажник</a:t>
            </a:r>
            <a:r>
              <a:rPr lang="ru-RU" sz="3600" b="1" dirty="0">
                <a:latin typeface="Cambria" pitchFamily="18" charset="0"/>
                <a:ea typeface="Segoe UI Semilight" pitchFamily="34" charset="0"/>
                <a:cs typeface="Segoe UI Semilight" pitchFamily="34" charset="0"/>
              </a:rPr>
              <a:t> – это специалист, который занимается сборкой, монтажом, установкой различных </a:t>
            </a:r>
            <a:r>
              <a:rPr lang="ru-RU" sz="3600" b="1" dirty="0" err="1">
                <a:latin typeface="Cambria" pitchFamily="18" charset="0"/>
                <a:ea typeface="Segoe UI Semilight" pitchFamily="34" charset="0"/>
                <a:cs typeface="Segoe UI Semilight" pitchFamily="34" charset="0"/>
              </a:rPr>
              <a:t>электросхем</a:t>
            </a:r>
            <a:r>
              <a:rPr lang="ru-RU" sz="3600" b="1" dirty="0">
                <a:latin typeface="Cambria" pitchFamily="18" charset="0"/>
                <a:ea typeface="Segoe UI Semilight" pitchFamily="34" charset="0"/>
                <a:cs typeface="Segoe UI Semilight" pitchFamily="34" charset="0"/>
              </a:rPr>
              <a:t>.</a:t>
            </a:r>
          </a:p>
          <a:p>
            <a:pPr marL="0" indent="0" eaLnBrk="1" hangingPunct="1"/>
            <a:endParaRPr lang="ru-RU" sz="3600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2916238" y="1773238"/>
            <a:ext cx="5472112" cy="2592387"/>
          </a:xfrm>
          <a:prstGeom prst="wedgeEllipseCallout">
            <a:avLst>
              <a:gd name="adj1" fmla="val 19014"/>
              <a:gd name="adj2" fmla="val 66663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11270" name="AutoShape 5" descr="http://900igr.net/up/datai/224440/0014-012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271" name="AutoShape 7" descr="http://900igr.net/up/datai/224440/0014-012-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11272" name="Picture 9" descr="https://img.captain-droid.com/wp-content/uploads/2013/10/govoryashhiy-krosh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1152">
            <a:off x="33338" y="3043238"/>
            <a:ext cx="4637087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354388"/>
            <a:ext cx="3055937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ntonov\Desktop\IMG_991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396081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600"/>
              <a:t> Абсолютный минимум – </a:t>
            </a:r>
            <a:r>
              <a:rPr lang="ru-RU" altLang="ru-RU" sz="3600" b="1"/>
              <a:t>владеть навыками пайки компонентов печатных устройств</a:t>
            </a:r>
            <a:r>
              <a:rPr lang="ru-RU" altLang="ru-RU" sz="3600"/>
              <a:t>. Однако это ещё далеко не все…</a:t>
            </a:r>
          </a:p>
        </p:txBody>
      </p:sp>
      <p:sp>
        <p:nvSpPr>
          <p:cNvPr id="12293" name="AutoShape 5" descr="http://900igr.net/up/datai/224440/0014-012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94" name="AutoShape 7" descr="http://900igr.net/up/datai/224440/0014-012-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60375" y="300038"/>
            <a:ext cx="8229600" cy="392112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i="1" dirty="0">
                <a:solidFill>
                  <a:srgbClr val="002060"/>
                </a:solidFill>
              </a:rPr>
              <a:t>Специалист должен: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уметь читать чертежи и техническую документацию для электронных устройств;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знать устройства и принципы монтируемой аппаратуры;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уметь пользоваться измерительными приборами;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уметь проводить диагностику блоков и узлов электронных устройств;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уметь проверять платы на наличие ошибок;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800" b="1" dirty="0">
                <a:solidFill>
                  <a:srgbClr val="002060"/>
                </a:solidFill>
              </a:rPr>
              <a:t>различать виды брака при монтаже компонентов и уметь их устранять.</a:t>
            </a:r>
          </a:p>
        </p:txBody>
      </p:sp>
      <p:pic>
        <p:nvPicPr>
          <p:cNvPr id="12296" name="Picture 9" descr="https://img.captain-droid.com/wp-content/uploads/2013/10/govoryashhiy-krosh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1152">
            <a:off x="104775" y="3289300"/>
            <a:ext cx="4637088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354388"/>
            <a:ext cx="3055937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900</TotalTime>
  <Words>212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Рабочее место монтажника РЭА и 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</cp:lastModifiedBy>
  <cp:revision>57</cp:revision>
  <dcterms:created xsi:type="dcterms:W3CDTF">2012-08-04T13:03:27Z</dcterms:created>
  <dcterms:modified xsi:type="dcterms:W3CDTF">2021-03-15T05:33:11Z</dcterms:modified>
</cp:coreProperties>
</file>