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4BA1B-8727-4D5A-AA6A-163659FCA5E2}" type="datetimeFigureOut">
              <a:rPr lang="ru-RU" smtClean="0"/>
              <a:pPr/>
              <a:t>21.09.2017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705B1-9D09-4F6D-9A7C-434BCBCFD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«Мой земляк- Павел Фитин»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 Алексеева Галина Викторовна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55165"/>
            <a:ext cx="8424936" cy="660283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Могила П.Фитина на Введенском кладбище Москвы</a:t>
            </a:r>
            <a:endParaRPr lang="ru-RU" dirty="0"/>
          </a:p>
        </p:txBody>
      </p:sp>
      <p:pic>
        <p:nvPicPr>
          <p:cNvPr id="4" name="Содержимое 3" descr="Могила_генерал-лейтенанта_Павла_Фитин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6696744" cy="446449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Родился в крестьянской семье</a:t>
            </a:r>
            <a:endParaRPr lang="ru-RU" dirty="0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6905741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 ,в котором родился Павел Фитин</a:t>
            </a:r>
            <a:endParaRPr lang="ru-RU" dirty="0"/>
          </a:p>
        </p:txBody>
      </p:sp>
      <p:pic>
        <p:nvPicPr>
          <p:cNvPr id="4" name="Содержимое 3" descr="8194139_33117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6768752" cy="4859659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f7886e28f04076746e97c6d998bb36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10225136" cy="832554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424936" cy="596612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568952" cy="6198171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983-prezentaciya_dlya_issledovatelyskoy_raboty(format).pptx_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424936" cy="648072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itin-pavel-mihajlovich-265330-2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40959" cy="61926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8568952" cy="56612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28</Words>
  <Application>Microsoft Office PowerPoint</Application>
  <PresentationFormat>Экран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«Мой земляк- Павел Фитин»</vt:lpstr>
      <vt:lpstr>Родился в крестьянской семье</vt:lpstr>
      <vt:lpstr>Дом ,в котором родился Павел Фитин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Могила П.Фитина на Введенском кладбище Москвы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Сервис</dc:creator>
  <cp:lastModifiedBy>Сервис</cp:lastModifiedBy>
  <cp:revision>5</cp:revision>
  <dcterms:created xsi:type="dcterms:W3CDTF">2017-09-18T07:52:20Z</dcterms:created>
  <dcterms:modified xsi:type="dcterms:W3CDTF">2017-09-21T15:17:50Z</dcterms:modified>
</cp:coreProperties>
</file>