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3174" y="723352"/>
            <a:ext cx="8930121" cy="4098030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</a:t>
            </a:r>
            <a:b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 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1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63841"/>
            <a:ext cx="9905998" cy="1478570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Кистепёрые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42411"/>
            <a:ext cx="9905999" cy="3541714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Кистепёрые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рыбы — древняя и почти вымершая группа рыб. Единственный вид, доживший до наших дней, —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латимерия.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крупная рыба длиной 1,25–1,8 м и массой до 80 кг, которая живёт в Индийском океане у берегов Африки. Латимерии избегают освещённых участков, предпочитая затемнённые места обитания. Позвонки зачаточные, хорда и череп сохраняются хрящевыми на протяжении всей жизни. Строение скелета и мускулатуры парных плавников латимерия напоминает строение конечностей наземных позвоночных животных.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406" y="5179122"/>
            <a:ext cx="1676634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015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386" y="269383"/>
            <a:ext cx="9905998" cy="927649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рекорды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458" y="1546167"/>
            <a:ext cx="10681855" cy="4862946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Крупнейшей пресноводной рыбой считается сом. В XIX веке в России был выловлен обыкновенный сом длиной 4,6 м и весом 336 кг. В наши дни любая пресноводная рыба, длина которой превышает 1,83 м, а вес 90 кг, уже считается крупной.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Мельчайшей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пресноводной рыбой считается карликовая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пандака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Эта бесцветная и почти прозрачная рыбка обитает в озёрах острова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Лусон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Филиппинах. Длина тела самцов равна 7,5–9,9 мм, а вес всего 4–5 мг.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глубоководная рыба 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бассогигас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научно-исследовательского судна «Джон Элиот» удалось поймать её на глубине 8000 м.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ядовитые рыбы — бородавчатки, обитатели Красного моря, Индийского и Тихого океанов. Они выделяют один из самых сильнодействующих небелковых ядов.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97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976" y="1667596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Надкласс Рыбы делится на классы Хрящевые и Костные. Более 90 % всех видов рыб относится к костным. Несмотря на сходство мест обитания, рыбы отличаются как внешне (форма тела, окраска), так и по характеру питания и жизнедеятельности.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12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525" y="503813"/>
            <a:ext cx="10889672" cy="5955175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представителей типа Хордовые, рыбы — самая многочисленная группа позвоночных — более 20 тыс. видов. По строению скелета всех рыб разделяют на два класса: Хрящевые и Костные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Хрящевые рыбы — сравнительно небольшая современная группа рыб, включающая не более 700 видов животных. У рыб данного класса скелет на протяжении всей жизни остаётся хрящевым (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неокостеневающим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Жаберных крышек нет, и жаберные щели открываются наружу отверстиями. Нет у них и плавательного пузыря. Представители класса — только морские обитатели — акулы и скаты.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15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83" y="194569"/>
            <a:ext cx="9905999" cy="102740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Акулы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038" y="1221971"/>
            <a:ext cx="9905999" cy="3541714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известно около 250 видов акул. Это обычно крупные и средних размеров рыбы. У акул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торпедообразное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тело с мощным хвостовым плавником. Кожа покрыта особой чешуёй. Большинство акул — хищники, питающиеся водными животными. Опасны для человека лишь немногие виды: тигровая акула, белая акула, реже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крупные — гигантская (до 15 м) и китовая (до 20 м) — питаются мелкими планктонными организмами, процеживая воду сквозь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жабры.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для человека они не представляют.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66" y="4828295"/>
            <a:ext cx="1752845" cy="1457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50" y="4828295"/>
            <a:ext cx="1752845" cy="1505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735" y="4828295"/>
            <a:ext cx="1771897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60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302634"/>
            <a:ext cx="9905998" cy="89439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Скаты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509" y="1149583"/>
            <a:ext cx="10997737" cy="4203470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около 350 видов скатов. Обитают они в тёплых водах, доходят до Средиземного моря. Внешне скаты не похожи на акул: их тело уплощено в спинно-брюшном направлении, плоское, ромбовидное или дисковидное. Хвостовой плавник превратился в тонкий жгут. Это обычно донные рыбы. Жаберные щели у них переместились на брюшную сторону. Скаты плавают, волнообразно двигая сросшимися грудными плавниками. Питаются донными организмами и рыбой. Только самый крупный скат гигантская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(морской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дьявол)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охотится на рачков и мелких рыб не на дне, а в толще воды. Как и акулы, скаты — живородящие рыбы. 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скатов-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хвостоколов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основания хвоста сверху имеется длинная (до 35 см) игла, нередко зазубренная, с бороздкой, выделяющей яд. Электрические скаты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имеют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бокам тела электрические органы — видоизменённые мышцы, генерирующие разряд до 220 В. Ударом тока скат убивает добычу и может оглушить прикоснувшегося к нему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98" y="5334001"/>
            <a:ext cx="1905266" cy="1228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785" y="5334001"/>
            <a:ext cx="1771897" cy="1181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856" y="5353053"/>
            <a:ext cx="1790950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8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0205"/>
            <a:ext cx="9905998" cy="76139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 Костные рыбы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484438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этого класса живут и в пресных, и в солёных водоёмах, имеют частично окостеневший или костный скелет. Жаберные щели прикрыты крышкой. Обычно имеется плавательный пузырь, но у некоторых видов он не развивается. Большинство рыб (более 19 тыс. видов) относится к классу Костные рыбы.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32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19507"/>
            <a:ext cx="9905998" cy="147857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Осетрообразные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67844"/>
            <a:ext cx="9905999" cy="3541714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этих рыб большая часть скелета хрящевая, кости имеются лишь в голове. Передняя часть головы вытянута в более или менее длинный выступ. С его помощью эти рыбы ищут на дне пищу, добывая там различных беспозвоночных. Имеются жаберная крышка и плавательный пузырь. Икра осетрообразных чёрного цвета, имеет высокую гастрономическую ценность. В нашей стране встречается единственный представитель осетрообразных —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стерлядь.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Стерлядь занесена в Красную книгу Республики Беларусь.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728" y="4979324"/>
            <a:ext cx="2942864" cy="16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393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86504"/>
            <a:ext cx="9905998" cy="105234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Лососеобразные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549" y="955964"/>
            <a:ext cx="10465723" cy="5170516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Лососеобразные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рыб являются одними из самых массовых обитателей Тихого и Атлантического океанов, а также водоёмов с пресной водой, расположенных в Северном полушарии. Самые известные и постоянно встречающиеся представители данного семейства — это такие рыбы, как форель, лосось, горбуша, кета, сёмга, сиг, нерка и другие. Лососей легко отличить от остальных типов рыб по наличию на спине между спинным и хвостовым плавниками особого жирового плавника небольшого размера. Лососевые являются источником такого деликатеса, как красная икра.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рыб, населяющие в природе моря и океаны, перед нерестом перемещаются в пресноводные реки, получая тем самым статус проходных рыб. После нереста рыба погибает, являясь потом кормовой базой для своего потомства. Такой жизненный путь проходят лососевые, обитающие в Тихом океане, — горбуша, кета, нерка. Что касается лососевых, обитающих в Атлантическом океане, то после нереста погибают не все рыбы. При этом некоторые лососи откладывают икру не менее 4–5 раз за жизнь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нашей страны обитает ручьевая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форель,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занесённая в Красную книгу Республики Беларусь. Количество её небольшое. В прудовых хозяйствах разводят радужную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форель.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14" y="5634993"/>
            <a:ext cx="1547984" cy="1131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44" y="5634993"/>
            <a:ext cx="1724266" cy="1105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515" y="5719696"/>
            <a:ext cx="1810003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470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Сельдеобразные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693988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представителями этой группы рыб являются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сельди.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из них живёт в море и держится большими стаями, странствующими в поисках пищи и для икрометания. Сельди питаются мелкими рачками, живущими в толще воды, и имеют важное промысловое значение.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11" y="4734660"/>
            <a:ext cx="2993009" cy="10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703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286" y="169631"/>
            <a:ext cx="9905998" cy="96921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Карпообразные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790" y="1138844"/>
            <a:ext cx="9905999" cy="3541714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Карпообразные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преимущественно пресноводные рыбы. К ним относят большинство рыб, обитающих в водоёмах нашей республики. Это карп, карась, плотва, лещ и многие другие виды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Карпообразные питаются растительным кормом и различными беспозвоночными животными. На челюстях зубов у них нет (или они развиты слабо), зато в глубине глотки имеются глоточные зубы, служащие для измельчения пищи.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909" y="4500246"/>
            <a:ext cx="7725930" cy="17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5650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129</TotalTime>
  <Words>1039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Tw Cen MT</vt:lpstr>
      <vt:lpstr>Контур</vt:lpstr>
      <vt:lpstr>Многообразие  рыб </vt:lpstr>
      <vt:lpstr>Презентация PowerPoint</vt:lpstr>
      <vt:lpstr>Акулы</vt:lpstr>
      <vt:lpstr>Скаты</vt:lpstr>
      <vt:lpstr>Класс Костные рыбы</vt:lpstr>
      <vt:lpstr>Осетрообразные</vt:lpstr>
      <vt:lpstr>Лососеобразные</vt:lpstr>
      <vt:lpstr>Сельдеобразные</vt:lpstr>
      <vt:lpstr>Карпообразные</vt:lpstr>
      <vt:lpstr>Кистепёрые</vt:lpstr>
      <vt:lpstr>Биологические рекорды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35. Многообразие рыб</dc:title>
  <dc:creator>ИНФОРМАТИКА-ПК</dc:creator>
  <cp:lastModifiedBy>ИНФОРМАТИКА-ПК</cp:lastModifiedBy>
  <cp:revision>8</cp:revision>
  <dcterms:created xsi:type="dcterms:W3CDTF">2023-01-24T07:45:41Z</dcterms:created>
  <dcterms:modified xsi:type="dcterms:W3CDTF">2023-01-24T10:01:17Z</dcterms:modified>
</cp:coreProperties>
</file>