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9" r:id="rId4"/>
  </p:sldMasterIdLst>
  <p:handoutMasterIdLst>
    <p:handoutMasterId r:id="rId33"/>
  </p:handoutMasterIdLst>
  <p:sldIdLst>
    <p:sldId id="257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68" r:id="rId14"/>
    <p:sldId id="267" r:id="rId15"/>
    <p:sldId id="266" r:id="rId16"/>
    <p:sldId id="259" r:id="rId17"/>
    <p:sldId id="260" r:id="rId18"/>
    <p:sldId id="261" r:id="rId19"/>
    <p:sldId id="265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D0D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81" autoAdjust="0"/>
    <p:restoredTop sz="93052" autoAdjust="0"/>
  </p:normalViewPr>
  <p:slideViewPr>
    <p:cSldViewPr snapToGrid="0">
      <p:cViewPr varScale="1">
        <p:scale>
          <a:sx n="68" d="100"/>
          <a:sy n="68" d="100"/>
        </p:scale>
        <p:origin x="69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DF3F9-A383-40CF-841B-6426D82ECB85}" type="datetimeFigureOut">
              <a:rPr lang="ru-RU" smtClean="0"/>
              <a:pPr/>
              <a:t>30.10.2020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DF9E2-D527-45E4-B727-833247D273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758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.png"/><Relationship Id="rId7" Type="http://schemas.openxmlformats.org/officeDocument/2006/relationships/image" Target="../media/image22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2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06992" y="1801368"/>
            <a:ext cx="9144000" cy="1271668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15012" y="4566542"/>
            <a:ext cx="5761973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887" y="4919472"/>
            <a:ext cx="780779" cy="18132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887" y="2486190"/>
            <a:ext cx="6529105" cy="33398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288" y="3148546"/>
            <a:ext cx="946995" cy="8888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4064" flipH="1">
            <a:off x="9040091" y="280346"/>
            <a:ext cx="1620000" cy="14497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2264">
            <a:off x="432872" y="866690"/>
            <a:ext cx="2281516" cy="13411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78" y="5120640"/>
            <a:ext cx="462607" cy="9102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276" y="-494119"/>
            <a:ext cx="2726006" cy="28881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520" y="785524"/>
            <a:ext cx="521596" cy="81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53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791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79" y="4982080"/>
            <a:ext cx="2264474" cy="13310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18841" y="624268"/>
            <a:ext cx="1087755" cy="10191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841" y="2288674"/>
            <a:ext cx="1378875" cy="12809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46" y="160762"/>
            <a:ext cx="844933" cy="7930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45" y="1896931"/>
            <a:ext cx="413035" cy="81274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828" y="3776471"/>
            <a:ext cx="1062888" cy="135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11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616" y="-416425"/>
            <a:ext cx="2105596" cy="2230872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744" y="105247"/>
            <a:ext cx="748195" cy="70225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28" y="1617231"/>
            <a:ext cx="590550" cy="116205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478" y="4179048"/>
            <a:ext cx="832257" cy="106285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825" y="4768561"/>
            <a:ext cx="1497976" cy="94667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101" y="5605930"/>
            <a:ext cx="1359952" cy="126334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272" y="5631447"/>
            <a:ext cx="1384005" cy="66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66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587" y="-347322"/>
            <a:ext cx="2348721" cy="2488462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819" y="5166360"/>
            <a:ext cx="924802" cy="8680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78" y="2020246"/>
            <a:ext cx="456953" cy="8991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9951" flipH="1">
            <a:off x="205829" y="3358523"/>
            <a:ext cx="971850" cy="12086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827" y="89169"/>
            <a:ext cx="920345" cy="75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13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399" y="169358"/>
            <a:ext cx="766227" cy="7191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37" y="5047487"/>
            <a:ext cx="495264" cy="9745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213" y="3233118"/>
            <a:ext cx="1383331" cy="17666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847" y="5688912"/>
            <a:ext cx="1750047" cy="11690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978" y="-281815"/>
            <a:ext cx="1913925" cy="202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10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езуль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940" y="1171075"/>
            <a:ext cx="1844592" cy="1954339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980944" y="1964368"/>
            <a:ext cx="6210373" cy="1161046"/>
          </a:xfrm>
          <a:prstGeom prst="rect">
            <a:avLst/>
          </a:prstGeom>
        </p:spPr>
        <p:txBody>
          <a:bodyPr/>
          <a:lstStyle>
            <a:lvl1pPr>
              <a:defRPr sz="5400" b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240" y="-1521677"/>
            <a:ext cx="869033" cy="8156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017" y="6858000"/>
            <a:ext cx="1143002" cy="9387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1188" y="4246511"/>
            <a:ext cx="1063754" cy="10088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3276" y="247307"/>
            <a:ext cx="1005842" cy="8625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72" y="5255401"/>
            <a:ext cx="398728" cy="7845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4366661"/>
            <a:ext cx="1178004" cy="128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1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59259E-6 L 0.4944 0.03982 " pathEditMode="relative" rAng="0" ptsTypes="AA">
                                      <p:cBhvr>
                                        <p:cTn id="6" dur="3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14" y="19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77556E-17 L 0.26823 0.75972 " pathEditMode="relative" rAng="0" ptsTypes="AA">
                                      <p:cBhvr>
                                        <p:cTn id="8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11" y="3798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L 0.74127 -0.53078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57" y="-2655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636 0.32106 L -0.23802 -0.46945 " pathEditMode="relative" rAng="0" ptsTypes="AA">
                                      <p:cBhvr>
                                        <p:cTn id="12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19" y="-3953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4" presetClass="path" presetSubtype="0" accel="45143" decel="4514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59259E-6 C -0.06966 0.12616 -0.2306 0.11273 -0.23867 0.10695 C -0.2405 0.10533 -0.42617 0.13426 -0.50482 0.10093 C -0.58373 0.06783 -0.65964 -0.01967 -0.71185 -0.09236 C -0.76185 -0.18102 -0.79128 -0.24815 -0.81133 -0.3169 C -0.83151 -0.38588 -0.84271 -0.53379 -0.85026 -0.55416 " pathEditMode="relative" rAng="0" ptsTypes="AAAAAA">
                                      <p:cBhvr>
                                        <p:cTn id="14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13" y="-2185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F1F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30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90" r:id="rId2"/>
    <p:sldLayoutId id="2147483681" r:id="rId3"/>
    <p:sldLayoutId id="2147483687" r:id="rId4"/>
    <p:sldLayoutId id="2147483688" r:id="rId5"/>
    <p:sldLayoutId id="2147483689" r:id="rId6"/>
    <p:sldLayoutId id="2147483692" r:id="rId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33.jpe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12" Type="http://schemas.openxmlformats.org/officeDocument/2006/relationships/image" Target="../media/image3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9.png"/><Relationship Id="rId5" Type="http://schemas.openxmlformats.org/officeDocument/2006/relationships/image" Target="../media/image7.png"/><Relationship Id="rId10" Type="http://schemas.openxmlformats.org/officeDocument/2006/relationships/audio" Target="../media/audio1.wav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10" Type="http://schemas.openxmlformats.org/officeDocument/2006/relationships/image" Target="../media/image35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9.png"/><Relationship Id="rId10" Type="http://schemas.openxmlformats.org/officeDocument/2006/relationships/image" Target="../media/image36.jpeg"/><Relationship Id="rId4" Type="http://schemas.openxmlformats.org/officeDocument/2006/relationships/image" Target="../media/image18.png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9.png"/><Relationship Id="rId10" Type="http://schemas.openxmlformats.org/officeDocument/2006/relationships/image" Target="../media/image37.jpeg"/><Relationship Id="rId4" Type="http://schemas.openxmlformats.org/officeDocument/2006/relationships/image" Target="../media/image18.png"/><Relationship Id="rId9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89049" y="697889"/>
            <a:ext cx="11302951" cy="3086320"/>
          </a:xfrm>
          <a:prstGeom prst="rect">
            <a:avLst/>
          </a:prstGeom>
        </p:spPr>
        <p:txBody>
          <a:bodyPr/>
          <a:lstStyle/>
          <a:p>
            <a:r>
              <a:rPr lang="ru-RU" sz="9600" b="1" dirty="0" smtClean="0">
                <a:solidFill>
                  <a:srgbClr val="002060"/>
                </a:solidFill>
                <a:latin typeface="+mj-lt"/>
              </a:rPr>
              <a:t>Мир вокруг нас</a:t>
            </a:r>
            <a:endParaRPr lang="ru-RU" sz="9600" b="1" dirty="0">
              <a:solidFill>
                <a:srgbClr val="002060"/>
              </a:solidFill>
              <a:latin typeface="a_Albionic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49080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08036" y="2377440"/>
            <a:ext cx="98474" cy="28135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 flipH="1">
            <a:off x="1730325" y="1336431"/>
            <a:ext cx="9158068" cy="2827606"/>
          </a:xfrm>
        </p:spPr>
        <p:txBody>
          <a:bodyPr/>
          <a:lstStyle/>
          <a:p>
            <a:r>
              <a:rPr lang="ru-RU" sz="15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Природа</a:t>
            </a:r>
            <a:endParaRPr lang="ru-RU" sz="15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>
          <a:xfrm>
            <a:off x="13603457" y="1945440"/>
            <a:ext cx="276145" cy="8640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>
          <a:xfrm flipH="1" flipV="1">
            <a:off x="13603457" y="4164037"/>
            <a:ext cx="717454" cy="239151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7431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13209562" y="2166425"/>
            <a:ext cx="520505" cy="84406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 flipV="1">
            <a:off x="13420577" y="1031437"/>
            <a:ext cx="45719" cy="54414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>
          <a:xfrm>
            <a:off x="13466296" y="1702191"/>
            <a:ext cx="165298" cy="46423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>
          <a:xfrm flipH="1">
            <a:off x="13466296" y="4121834"/>
            <a:ext cx="45719" cy="70499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42" name="Picture 2" descr="https://avatars.mds.yandex.net/get-zen_doc/1579326/pub_5d0a2989711d5f00af2fb6be_5d0a29bebd16e500af6d23e6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85"/>
            <a:ext cx="12041945" cy="683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213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509442" y="4277875"/>
            <a:ext cx="4839012" cy="3848852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Самое глубокое озеро на планете и крупнейший природный ресурс пресной воды?</a:t>
            </a:r>
            <a:endParaRPr lang="ru-RU" sz="4400" b="1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Прямоугольник 6">
            <a:hlinkClick r:id="" action="ppaction://hlinkshowjump?jump=nextslide">
              <a:snd r:embed="rId3" name="chimes.wav"/>
            </a:hlinkClick>
          </p:cNvPr>
          <p:cNvSpPr/>
          <p:nvPr/>
        </p:nvSpPr>
        <p:spPr>
          <a:xfrm>
            <a:off x="6862540" y="2388287"/>
            <a:ext cx="3376800" cy="86400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Байкал</a:t>
            </a:r>
            <a:endParaRPr lang="ru-RU" sz="4000" b="1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77289" y="1096038"/>
            <a:ext cx="3376800" cy="86400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Ладожское</a:t>
            </a:r>
            <a:endParaRPr lang="ru-RU" sz="4000" b="1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62541" y="3962833"/>
            <a:ext cx="3376800" cy="86400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Онежское</a:t>
            </a:r>
            <a:endParaRPr lang="ru-RU" sz="4000" b="1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52" y="6991855"/>
            <a:ext cx="2264474" cy="133108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99991" y="-1019175"/>
            <a:ext cx="1087755" cy="10191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841" y="2288674"/>
            <a:ext cx="1378875" cy="12809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0658" y="238386"/>
            <a:ext cx="844933" cy="79305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45" y="1896931"/>
            <a:ext cx="413035" cy="81274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828" y="3776471"/>
            <a:ext cx="1062888" cy="135738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841" y="3120540"/>
            <a:ext cx="386141" cy="606027"/>
          </a:xfrm>
          <a:prstGeom prst="rect">
            <a:avLst/>
          </a:prstGeom>
        </p:spPr>
      </p:pic>
      <p:pic>
        <p:nvPicPr>
          <p:cNvPr id="11266" name="Picture 2" descr="https://pp.userapi.com/c841520/v841520798/53693/GprI4j23SA0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63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-0.0037 L 0.52227 -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67" y="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13229 0.2854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15" y="1425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 0.01527 L 0.22279 -0.284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03" y="-150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9D07E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9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9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616" y="-416425"/>
            <a:ext cx="2105596" cy="22308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2020" y="-3242"/>
            <a:ext cx="748195" cy="7022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28" y="1617231"/>
            <a:ext cx="590550" cy="11620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478" y="4179048"/>
            <a:ext cx="832257" cy="10628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6212" y="-991538"/>
            <a:ext cx="1497976" cy="9466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101" y="5605930"/>
            <a:ext cx="1359952" cy="126334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272" y="5631447"/>
            <a:ext cx="1384005" cy="662763"/>
          </a:xfrm>
          <a:prstGeom prst="rect">
            <a:avLst/>
          </a:prstGeom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935199" y="4152361"/>
            <a:ext cx="6048765" cy="383111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Самое высокое наземное животное планеты?</a:t>
            </a:r>
            <a:endParaRPr lang="ru-RU" sz="4000" b="1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4" name="Прямоугольник 13">
            <a:hlinkClick r:id="" action="ppaction://hlinkshowjump?jump=nextslide">
              <a:snd r:embed="rId10" name="chimes.wav"/>
            </a:hlinkClick>
          </p:cNvPr>
          <p:cNvSpPr/>
          <p:nvPr/>
        </p:nvSpPr>
        <p:spPr>
          <a:xfrm>
            <a:off x="6833045" y="2388288"/>
            <a:ext cx="3376800" cy="86400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жираф</a:t>
            </a:r>
            <a:endParaRPr lang="ru-RU" sz="4000" b="1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818296" y="1051793"/>
            <a:ext cx="3376800" cy="86400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антилопа</a:t>
            </a:r>
            <a:endParaRPr lang="ru-RU" sz="4000" b="1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921534" y="3962833"/>
            <a:ext cx="3376800" cy="86400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лошадь</a:t>
            </a:r>
            <a:endParaRPr lang="ru-RU" sz="4000" b="1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484" y="3369470"/>
            <a:ext cx="386141" cy="606027"/>
          </a:xfrm>
          <a:prstGeom prst="rect">
            <a:avLst/>
          </a:prstGeom>
        </p:spPr>
      </p:pic>
      <p:pic>
        <p:nvPicPr>
          <p:cNvPr id="12290" name="Picture 2" descr="https://s-zametki.ru/wp-content/uploads/2019/10/zheludevyj-napitok-zdorovya-retsept-prigotovleniya-foto-zheludi-na-vetochke-duba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51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44444E-6 L 0.50092 -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3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L -0.43476 0.8504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45" y="425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9D07E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5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9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4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9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587" y="-347322"/>
            <a:ext cx="2348721" cy="24884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7265" y="5200321"/>
            <a:ext cx="924802" cy="8680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78" y="2020246"/>
            <a:ext cx="456953" cy="8991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9951" flipH="1">
            <a:off x="205829" y="3358523"/>
            <a:ext cx="971850" cy="12086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0427" y="0"/>
            <a:ext cx="920345" cy="753900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6629907" y="12842013"/>
            <a:ext cx="4043687" cy="3063111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Крупнейший африканский хищник из семейства кошачьих?</a:t>
            </a:r>
            <a:endParaRPr lang="ru-RU" sz="4000" b="1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Прямоугольник 11">
            <a:hlinkClick r:id="" action="ppaction://hlinkshowjump?jump=nextslide">
              <a:snd r:embed="rId8" name="chimes.wav"/>
            </a:hlinkClick>
          </p:cNvPr>
          <p:cNvSpPr/>
          <p:nvPr/>
        </p:nvSpPr>
        <p:spPr>
          <a:xfrm>
            <a:off x="6906787" y="3833630"/>
            <a:ext cx="3376800" cy="86400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лев</a:t>
            </a:r>
            <a:endParaRPr lang="ru-RU" sz="4000" b="1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862541" y="2497135"/>
            <a:ext cx="3376800" cy="86400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пума</a:t>
            </a:r>
            <a:endParaRPr lang="ru-RU" sz="4000" b="1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951031" y="1101646"/>
            <a:ext cx="3376800" cy="86400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гепард</a:t>
            </a:r>
            <a:endParaRPr lang="ru-RU" sz="4000" b="1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7" y="2725343"/>
            <a:ext cx="386141" cy="606027"/>
          </a:xfrm>
          <a:prstGeom prst="rect">
            <a:avLst/>
          </a:prstGeom>
        </p:spPr>
      </p:pic>
      <p:pic>
        <p:nvPicPr>
          <p:cNvPr id="13314" name="Picture 2" descr="https://s.poembook.ru/theme/75/f7/9b/ee0db48e1d7353cd3f63a3e2669fa685cc8d9132.jpe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43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29 -0.00532 L -0.53555 0.00648 " pathEditMode="relative" rAng="0" ptsTypes="AA">
                                      <p:cBhvr>
                                        <p:cTn id="6" dur="1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42" y="5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59259E-6 L 0.3599 -0.0053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25" y="-131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9D07E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5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9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9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37" y="5047487"/>
            <a:ext cx="495264" cy="9745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365" y="3306270"/>
            <a:ext cx="1383331" cy="17666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154" y="5677896"/>
            <a:ext cx="1766534" cy="11801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978" y="-281815"/>
            <a:ext cx="1913925" cy="2027797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419975" y="5235342"/>
            <a:ext cx="5145484" cy="297118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Животное, строящее на мелких реках плотины?</a:t>
            </a:r>
            <a:endParaRPr lang="ru-RU" sz="4000" b="1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Прямоугольник 11">
            <a:hlinkClick r:id="" action="ppaction://hlinkshowjump?jump=nextslide">
              <a:snd r:embed="rId7" name="chimes.wav"/>
            </a:hlinkClick>
          </p:cNvPr>
          <p:cNvSpPr/>
          <p:nvPr/>
        </p:nvSpPr>
        <p:spPr>
          <a:xfrm>
            <a:off x="6862541" y="1031437"/>
            <a:ext cx="3376800" cy="86400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бобр</a:t>
            </a:r>
            <a:endParaRPr lang="ru-RU" sz="4000" b="1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862541" y="2497135"/>
            <a:ext cx="3376800" cy="86400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выдра</a:t>
            </a:r>
            <a:endParaRPr lang="ru-RU" sz="4000" b="1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862541" y="3962833"/>
            <a:ext cx="3376800" cy="86400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утконос</a:t>
            </a:r>
            <a:endParaRPr lang="ru-RU" sz="4000" b="1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141" y="2314576"/>
            <a:ext cx="471359" cy="7397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7677" y="12905"/>
            <a:ext cx="766227" cy="719178"/>
          </a:xfrm>
          <a:prstGeom prst="rect">
            <a:avLst/>
          </a:prstGeom>
        </p:spPr>
      </p:pic>
      <p:pic>
        <p:nvPicPr>
          <p:cNvPr id="14340" name="Picture 4" descr="https://scsadovod.ru/wp-content/uploads/2019/02/Lipa.jpe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05"/>
            <a:ext cx="12153903" cy="684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55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02 0.20046 L 0.45338 0.01782 " pathEditMode="relative" rAng="0" ptsTypes="AA">
                                      <p:cBhvr>
                                        <p:cTn id="6" dur="1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20" y="-91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9D07E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9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2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9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37" y="5047487"/>
            <a:ext cx="495264" cy="9745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365" y="3306270"/>
            <a:ext cx="1383331" cy="17666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154" y="5677896"/>
            <a:ext cx="1766534" cy="11801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978" y="-281815"/>
            <a:ext cx="1913925" cy="2027797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329938" y="4673162"/>
            <a:ext cx="5088929" cy="3424417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Ледяной поток, </a:t>
            </a:r>
            <a:r>
              <a:rPr lang="ru-RU" b="1" dirty="0" smtClean="0">
                <a:solidFill>
                  <a:schemeClr val="tx1"/>
                </a:solidFill>
              </a:rPr>
              <a:t>м</a:t>
            </a:r>
            <a:r>
              <a:rPr lang="ru-RU" sz="4000" b="1" dirty="0" smtClean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едленно стекающий с гор под действием силы тяжести?</a:t>
            </a:r>
            <a:endParaRPr lang="ru-RU" sz="4000" b="1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Прямоугольник 11">
            <a:hlinkClick r:id="" action="ppaction://hlinkshowjump?jump=nextslide">
              <a:snd r:embed="rId7" name="chimes.wav"/>
            </a:hlinkClick>
          </p:cNvPr>
          <p:cNvSpPr/>
          <p:nvPr/>
        </p:nvSpPr>
        <p:spPr>
          <a:xfrm>
            <a:off x="6980528" y="3981113"/>
            <a:ext cx="3376800" cy="86400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ледник</a:t>
            </a:r>
            <a:endParaRPr lang="ru-RU" sz="4000" b="1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803547" y="1096038"/>
            <a:ext cx="3376800" cy="86400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айсберг</a:t>
            </a:r>
            <a:endParaRPr lang="ru-RU" sz="4000" b="1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921535" y="2517491"/>
            <a:ext cx="3376800" cy="86400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смерч</a:t>
            </a:r>
            <a:endParaRPr lang="ru-RU" sz="4000" b="1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141" y="2314576"/>
            <a:ext cx="471359" cy="7397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7677" y="12905"/>
            <a:ext cx="766227" cy="719178"/>
          </a:xfrm>
          <a:prstGeom prst="rect">
            <a:avLst/>
          </a:prstGeom>
        </p:spPr>
      </p:pic>
      <p:pic>
        <p:nvPicPr>
          <p:cNvPr id="15362" name="Picture 2" descr="https://im0-tub-ru.yandex.net/i?id=91601ab4962f8203cd3fe09124e4f005-l&amp;n=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55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02 0.20046 L 0.45338 0.01782 " pathEditMode="relative" rAng="0" ptsTypes="AA">
                                      <p:cBhvr>
                                        <p:cTn id="6" dur="1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20" y="-91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9D07E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9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2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9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147566" y="4189708"/>
            <a:ext cx="1965248" cy="136373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mg2.goodfon.ru/original/1920x1200/7/92/pticy-vetka-nebo-kollaz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947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153394" y="2796999"/>
            <a:ext cx="665355" cy="1952216"/>
          </a:xfrm>
        </p:spPr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million-wallpapers.ru/wallpapers/4/74/9598959833127834851/rifovye-rybk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5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670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6351" y="4460437"/>
            <a:ext cx="5161613" cy="364358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s://avatars.mds.yandex.net/get-pdb/236760/74c88a36-77cb-4db2-b6fe-cfa0b9e5636e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131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avatars.mds.yandex.net/get-zen_doc/751940/pub_5d0766bac030570d67803566_5d0766f69415b00db99bb5f7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594"/>
            <a:ext cx="12192000" cy="766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3926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985292" y="3787048"/>
            <a:ext cx="5161612" cy="239610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s://nashiptichki.ru/wp-content/uploads/2020/08/058700146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830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398670" y="3643220"/>
            <a:ext cx="3024382" cy="157828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s://get.pxhere.com/photo/nature-photography-animal-insect-macro-close-fauna-invertebrate-cobweb-close-up-spider-arachnid-garden-spider-argiope-macro-photography-arthropod-european-garden-spider-araneus-small-spider-plant-stem-orb-weaver-spider-14056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27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846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1565392" y="917749"/>
            <a:ext cx="281330" cy="136634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s://i1.wallbox.ru/wallpapers/main2/201715/solnce-derevo-ryzaa-belka-bok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365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7531" y="3225362"/>
            <a:ext cx="8590756" cy="569309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https://cdn.pixabay.com/photo/2018/03/22/14/16/magpie-3250524__4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009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655" y="5008125"/>
            <a:ext cx="5119571" cy="37953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https://s.fishki.net/upload/users/2019/08/09/1599163/5cd06bade09c8ff062e01df4f3c24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195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6352" y="4795400"/>
            <a:ext cx="5630850" cy="37953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https://im0-tub-ru.yandex.net/i?id=250dec1c22f556dcb52c2dc8c49b33af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265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6351" y="4673162"/>
            <a:ext cx="5161613" cy="342871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https://avatars.mds.yandex.net/get-zen_doc/1900370/pub_5cefbb54f06e6b00affc20de_5cefc0ecc64cb100ae6e4eab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14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132640" y="4323416"/>
            <a:ext cx="1826314" cy="227897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http://xn--e1aaqjt5d.xn--p1ai/upload/000/u1/ff/78/podosinovik-photo-bigg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005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6351" y="5709798"/>
            <a:ext cx="6048765" cy="284654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http://xn--56-6kcl3bo5a0fq.xn--p1ai/wp-content/uploads/2019/09/s1200-1-1-1024x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113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://900igr.net/up/datas/174298/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8434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1772" y="4322324"/>
            <a:ext cx="6452015" cy="37953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s://ds02.infourok.ru/uploads/ex/01c0/0004959f-36d52740/img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100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7585" y="4536637"/>
            <a:ext cx="7900617" cy="355818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://i.mycdn.me/i?r=AzEPZsRbOZEKgBhR0XGMT1RktFYg1G96cV-VyQqM4aqcLqaKTM5SRkZCeTgDn6uOy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19434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829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s://images.wallpaperscraft.ru/image/romashka_tsvetok_lepestki_109185_4000x30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42" y="0"/>
            <a:ext cx="118449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740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0661" y="4950740"/>
            <a:ext cx="6536072" cy="160941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https://babanka.ru/img/76209583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4" y="0"/>
            <a:ext cx="120935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912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102114" y="2348186"/>
            <a:ext cx="375216" cy="170792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https://wallbox.ru/wallpapers/main2/201732/cvetok-krasny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185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196155" y="1992202"/>
            <a:ext cx="624682" cy="167348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https://www.sunhome.ru/i/foto/41/podruzhilsya-klen-s-ryabinoi.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559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f96391486">
  <a:themeElements>
    <a:clrScheme name="Другая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1E4E79"/>
      </a:hlink>
      <a:folHlink>
        <a:srgbClr val="1E4E79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1" id="{AD300A45-241B-484A-8AB7-E4E106A9140C}" vid="{035C38CC-2C83-46D0-869F-FABCD5E447C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AC5EAA778EFE4AB81F53BA0C48C9BB" ma:contentTypeVersion="" ma:contentTypeDescription="Create a new document." ma:contentTypeScope="" ma:versionID="84a7b908d236d3feec5cdc52fe85ba7c">
  <xsd:schema xmlns:xsd="http://www.w3.org/2001/XMLSchema" xmlns:xs="http://www.w3.org/2001/XMLSchema" xmlns:p="http://schemas.microsoft.com/office/2006/metadata/properties" xmlns:ns1="http://schemas.microsoft.com/sharepoint/v3" xmlns:ns2="6ee78bd2-4339-4042-adc0-bcc646419980" xmlns:ns3="2547570a-e5f4-4946-a4c3-82580e42479e" targetNamespace="http://schemas.microsoft.com/office/2006/metadata/properties" ma:root="true" ma:fieldsID="af74c33d54415a86935cc44ad597ec52" ns1:_="" ns2:_="" ns3:_="">
    <xsd:import namespace="http://schemas.microsoft.com/sharepoint/v3"/>
    <xsd:import namespace="6ee78bd2-4339-4042-adc0-bcc646419980"/>
    <xsd:import namespace="2547570a-e5f4-4946-a4c3-82580e42479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e78bd2-4339-4042-adc0-bcc64641998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47570a-e5f4-4946-a4c3-82580e42479e" elementFormDefault="qualified">
    <xsd:import namespace="http://schemas.microsoft.com/office/2006/documentManagement/types"/>
    <xsd:import namespace="http://schemas.microsoft.com/office/infopath/2007/PartnerControls"/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A3FA65F-4361-4E04-8BDA-4F8256B2EBC3}">
  <ds:schemaRefs>
    <ds:schemaRef ds:uri="http://schemas.microsoft.com/office/2006/metadata/properties"/>
    <ds:schemaRef ds:uri="http://purl.org/dc/dcmitype/"/>
    <ds:schemaRef ds:uri="http://schemas.microsoft.com/sharepoint/v3"/>
    <ds:schemaRef ds:uri="http://schemas.microsoft.com/office/infopath/2007/PartnerControls"/>
    <ds:schemaRef ds:uri="http://schemas.microsoft.com/office/2006/documentManagement/types"/>
    <ds:schemaRef ds:uri="http://purl.org/dc/terms/"/>
    <ds:schemaRef ds:uri="6ee78bd2-4339-4042-adc0-bcc646419980"/>
    <ds:schemaRef ds:uri="http://schemas.openxmlformats.org/package/2006/metadata/core-properties"/>
    <ds:schemaRef ds:uri="2547570a-e5f4-4946-a4c3-82580e42479e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40AAC4FE-6AA2-4812-A805-2E0A445923B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7DA39ED-743A-42D6-9416-1284B80FBA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ee78bd2-4339-4042-adc0-bcc646419980"/>
    <ds:schemaRef ds:uri="2547570a-e5f4-4946-a4c3-82580e4247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tf96391486</Template>
  <TotalTime>0</TotalTime>
  <Words>64</Words>
  <Application>Microsoft Office PowerPoint</Application>
  <PresentationFormat>Широкоэкранный</PresentationFormat>
  <Paragraphs>22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6" baseType="lpstr">
      <vt:lpstr>a_Albionic</vt:lpstr>
      <vt:lpstr>Arial</vt:lpstr>
      <vt:lpstr>Calibri</vt:lpstr>
      <vt:lpstr>Calibri Light</vt:lpstr>
      <vt:lpstr>Segoe UI</vt:lpstr>
      <vt:lpstr>Segoe UI Light</vt:lpstr>
      <vt:lpstr>Times New Roman</vt:lpstr>
      <vt:lpstr>tf96391486</vt:lpstr>
      <vt:lpstr>Мир вокруг нас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Самое глубокое озеро на планете и крупнейший природный ресурс пресной воды?</vt:lpstr>
      <vt:lpstr>Самое высокое наземное животное планеты?</vt:lpstr>
      <vt:lpstr>Крупнейший африканский хищник из семейства кошачьих?</vt:lpstr>
      <vt:lpstr>Животное, строящее на мелких реках плотины?</vt:lpstr>
      <vt:lpstr>Ледяной поток, медленно стекающий с гор под действием силы тяжести?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2020-08-19T14:29:49Z</dcterms:created>
  <dcterms:modified xsi:type="dcterms:W3CDTF">2020-10-30T08:41:00Z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0x01010019AC5EAA778EFE4AB81F53BA0C48C9BB</vt:lpwstr>
  </property>
  <property fmtid="{D5CDD505-2E9C-101B-9397-08002B2CF9AE}" pid="3" name="NXPowerLiteLastOptimized">
    <vt:lpwstr>1219609</vt:lpwstr>
  </property>
  <property fmtid="{D5CDD505-2E9C-101B-9397-08002B2CF9AE}" pid="4" name="NXPowerLiteSettings">
    <vt:lpwstr>C7000400038000</vt:lpwstr>
  </property>
  <property fmtid="{D5CDD505-2E9C-101B-9397-08002B2CF9AE}" pid="5" name="NXPowerLiteVersion">
    <vt:lpwstr>S9.0.1</vt:lpwstr>
  </property>
</Properties>
</file>