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6A908C-EE8B-4BF0-ABCF-D43B6C211B31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1DFEF-B714-46BB-8E64-D4B9EC1EAE61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6A908C-EE8B-4BF0-ABCF-D43B6C211B31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1DFEF-B714-46BB-8E64-D4B9EC1EA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6A908C-EE8B-4BF0-ABCF-D43B6C211B31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1DFEF-B714-46BB-8E64-D4B9EC1EA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6A908C-EE8B-4BF0-ABCF-D43B6C211B31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1DFEF-B714-46BB-8E64-D4B9EC1EA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6A908C-EE8B-4BF0-ABCF-D43B6C211B31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1DFEF-B714-46BB-8E64-D4B9EC1EAE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6A908C-EE8B-4BF0-ABCF-D43B6C211B31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1DFEF-B714-46BB-8E64-D4B9EC1EA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6A908C-EE8B-4BF0-ABCF-D43B6C211B31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1DFEF-B714-46BB-8E64-D4B9EC1EAE6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6A908C-EE8B-4BF0-ABCF-D43B6C211B31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1DFEF-B714-46BB-8E64-D4B9EC1EA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6A908C-EE8B-4BF0-ABCF-D43B6C211B31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1DFEF-B714-46BB-8E64-D4B9EC1EA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6A908C-EE8B-4BF0-ABCF-D43B6C211B31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1DFEF-B714-46BB-8E64-D4B9EC1EA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B6A908C-EE8B-4BF0-ABCF-D43B6C211B31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E71DFEF-B714-46BB-8E64-D4B9EC1EA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B6A908C-EE8B-4BF0-ABCF-D43B6C211B31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E71DFEF-B714-46BB-8E64-D4B9EC1EAE6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4994" name="AutoShape 2" descr="Картинки по запросу в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996" name="AutoShape 4" descr="Картинки по запросу в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998" name="AutoShape 6" descr="Картинки по запросу в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5000" name="Picture 8" descr="Картинки по запросу в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0" y="1142984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Segoe UI" pitchFamily="34" charset="0"/>
              </a:rPr>
              <a:t>Бинарный урок-игра по биологии и химии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Segoe UI" pitchFamily="34" charset="0"/>
              </a:rPr>
              <a:t> «Мир воды», посвященный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Segoe UI" pitchFamily="34" charset="0"/>
              </a:rPr>
              <a:t> Всемирному Дню воды 22 марта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370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>
                <a:solidFill>
                  <a:schemeClr val="tx1">
                    <a:lumMod val="75000"/>
                  </a:schemeClr>
                </a:solidFill>
              </a:rPr>
              <a:t>Конкурс “Игра со зрителями” </a:t>
            </a:r>
            <a:endParaRPr lang="ru-RU" sz="48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18786" name="Picture 2" descr="Картинки по запросу зрители вект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3" descr="Картинки по запросу умники и умницы эмбле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6626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 конкурс 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0" y="0"/>
            <a:ext cx="51514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 конкурс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«Творческий»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883" name="Picture 3" descr="Картинки по запросу творчест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9144000" cy="492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1"/>
          <p:cNvSpPr>
            <a:spLocks noChangeArrowheads="1"/>
          </p:cNvSpPr>
          <p:nvPr/>
        </p:nvSpPr>
        <p:spPr bwMode="auto">
          <a:xfrm>
            <a:off x="0" y="0"/>
            <a:ext cx="513954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 конкурс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«Сообщения»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23907" name="Picture 3" descr="Картинки по запросу сообщение о вод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00240"/>
            <a:ext cx="7345383" cy="4462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8066" name="Picture 2" descr="Картинки по запросу в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31962" y="-4143428"/>
            <a:ext cx="5095740" cy="15240000"/>
          </a:xfrm>
          <a:prstGeom prst="rect">
            <a:avLst/>
          </a:prstGeom>
          <a:noFill/>
        </p:spPr>
      </p:pic>
      <p:pic>
        <p:nvPicPr>
          <p:cNvPr id="6" name="Picture 4" descr="Картинки по запросу в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357158" y="571480"/>
            <a:ext cx="897579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</a:t>
            </a: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</a:t>
            </a: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формирование экологических знаний 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значении воды, воспитание любви к природе.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Картинки по запросу в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18503" cy="6858000"/>
          </a:xfrm>
          <a:prstGeom prst="rect">
            <a:avLst/>
          </a:prstGeom>
          <a:noFill/>
        </p:spPr>
      </p:pic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-1143040" y="0"/>
            <a:ext cx="11535466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Эпиграф: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"Воде была дана волшебная власть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 соком жизни на Земле»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(Леонардо да Винчи)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  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     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Картинки по запросу но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9721"/>
            <a:ext cx="6619868" cy="5348279"/>
          </a:xfrm>
          <a:prstGeom prst="rect">
            <a:avLst/>
          </a:prstGeom>
          <a:noFill/>
        </p:spPr>
      </p:pic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1214414" y="0"/>
            <a:ext cx="646253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1конкурс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"Музыкальный".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2285984" y="0"/>
            <a:ext cx="382111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2конкурс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5715" name="Picture 3" descr="Картинки по запросу угадай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Картинки по запросу перо с лист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0"/>
            <a:ext cx="49584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конкурс </a:t>
            </a:r>
          </a:p>
          <a:p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«Литературный»</a:t>
            </a:r>
            <a:endParaRPr lang="ru-RU" sz="4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Картинки по запросу рюкзак с гор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ect">
            <a:avLst/>
          </a:prstGeom>
          <a:noFill/>
        </p:spPr>
      </p:pic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4конкурс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"Туристический".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1142976" y="0"/>
            <a:ext cx="616899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4конкурс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"Туристический".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370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>
                <a:solidFill>
                  <a:schemeClr val="tx1">
                    <a:lumMod val="75000"/>
                  </a:schemeClr>
                </a:solidFill>
              </a:rPr>
              <a:t>Конкурс “Игра со зрителями” </a:t>
            </a:r>
            <a:endParaRPr lang="ru-RU" sz="48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18786" name="Picture 2" descr="Картинки по запросу зрители вект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Картинки по запросу лечебны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9144000" cy="5000636"/>
          </a:xfrm>
          <a:prstGeom prst="rect">
            <a:avLst/>
          </a:prstGeom>
          <a:noFill/>
        </p:spPr>
      </p:pic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500034" y="214290"/>
            <a:ext cx="781528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5конкурс "Лечебный".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38</TotalTime>
  <Words>88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4</cp:revision>
  <dcterms:created xsi:type="dcterms:W3CDTF">2017-06-07T16:02:42Z</dcterms:created>
  <dcterms:modified xsi:type="dcterms:W3CDTF">2017-06-07T16:41:10Z</dcterms:modified>
</cp:coreProperties>
</file>