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0D1B2D-2183-4744-BF90-9596466278EE}" type="doc">
      <dgm:prSet loTypeId="urn:microsoft.com/office/officeart/2005/8/layout/vList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DC8C0F1-A3A9-4F0F-AA7A-947649AE673A}">
      <dgm:prSet phldrT="[Текст]"/>
      <dgm:spPr/>
      <dgm:t>
        <a:bodyPr/>
        <a:lstStyle/>
        <a:p>
          <a:r>
            <a:rPr lang="ru-RU" b="1" i="0" dirty="0" smtClean="0"/>
            <a:t>Вибрационный магнитометр</a:t>
          </a:r>
        </a:p>
        <a:p>
          <a:r>
            <a:rPr lang="ru-RU" b="0" i="0" dirty="0" smtClean="0"/>
            <a:t>Определяет магнитные характеристики различных магнитных материалов, включая парамагнетики, магнитные порошки, тонкие пленки, магнитные ленты и диски, </a:t>
          </a:r>
          <a:r>
            <a:rPr lang="ru-RU" b="0" i="0" dirty="0" err="1" smtClean="0"/>
            <a:t>магнитомягкие</a:t>
          </a:r>
          <a:r>
            <a:rPr lang="ru-RU" b="0" i="0" dirty="0" smtClean="0"/>
            <a:t> материалы</a:t>
          </a:r>
          <a:endParaRPr lang="ru-RU" dirty="0"/>
        </a:p>
      </dgm:t>
    </dgm:pt>
    <dgm:pt modelId="{02C1BF70-ACF3-492F-A9F1-0E424B47C0CB}" type="parTrans" cxnId="{618B9613-C436-4855-BF02-A0A0B1B4F622}">
      <dgm:prSet/>
      <dgm:spPr/>
      <dgm:t>
        <a:bodyPr/>
        <a:lstStyle/>
        <a:p>
          <a:endParaRPr lang="ru-RU"/>
        </a:p>
      </dgm:t>
    </dgm:pt>
    <dgm:pt modelId="{B0CC524C-9918-4B8E-A3B5-F8E2BAA4B96B}" type="sibTrans" cxnId="{618B9613-C436-4855-BF02-A0A0B1B4F622}">
      <dgm:prSet/>
      <dgm:spPr/>
      <dgm:t>
        <a:bodyPr/>
        <a:lstStyle/>
        <a:p>
          <a:endParaRPr lang="ru-RU"/>
        </a:p>
      </dgm:t>
    </dgm:pt>
    <dgm:pt modelId="{6E29AA8F-CAD2-4FDF-B856-C6A8BAC4537F}">
      <dgm:prSet phldrT="[Текст]"/>
      <dgm:spPr/>
      <dgm:t>
        <a:bodyPr/>
        <a:lstStyle/>
        <a:p>
          <a:r>
            <a:rPr lang="ru-RU" b="1" i="0" dirty="0" err="1" smtClean="0"/>
            <a:t>Флюксметр</a:t>
          </a:r>
          <a:r>
            <a:rPr lang="ru-RU" b="1" i="0" dirty="0" smtClean="0"/>
            <a:t> (</a:t>
          </a:r>
          <a:r>
            <a:rPr lang="ru-RU" b="1" i="0" dirty="0" err="1" smtClean="0"/>
            <a:t>веберметр</a:t>
          </a:r>
          <a:r>
            <a:rPr lang="ru-RU" b="1" i="0" dirty="0" smtClean="0"/>
            <a:t>)</a:t>
          </a:r>
        </a:p>
        <a:p>
          <a:r>
            <a:rPr lang="ru-RU" b="0" i="0" dirty="0" smtClean="0"/>
            <a:t>Прибор для измерения магнитных потоков. Применение: контроль качества постоянных магнитов, мягких магнитных компонентов и магнитных систем, исследование материалов, сортировка магнитов, технологический контроль.</a:t>
          </a:r>
          <a:endParaRPr lang="ru-RU" dirty="0"/>
        </a:p>
      </dgm:t>
    </dgm:pt>
    <dgm:pt modelId="{29676E76-7969-4B8C-9814-EC95D821A9AD}" type="parTrans" cxnId="{2A53169E-7FB6-4954-A7BE-5D6B329757CA}">
      <dgm:prSet/>
      <dgm:spPr/>
      <dgm:t>
        <a:bodyPr/>
        <a:lstStyle/>
        <a:p>
          <a:endParaRPr lang="ru-RU"/>
        </a:p>
      </dgm:t>
    </dgm:pt>
    <dgm:pt modelId="{D621C2C2-A6BE-4E69-A7C6-43D73AE29B67}" type="sibTrans" cxnId="{2A53169E-7FB6-4954-A7BE-5D6B329757CA}">
      <dgm:prSet/>
      <dgm:spPr/>
      <dgm:t>
        <a:bodyPr/>
        <a:lstStyle/>
        <a:p>
          <a:endParaRPr lang="ru-RU"/>
        </a:p>
      </dgm:t>
    </dgm:pt>
    <dgm:pt modelId="{9D8FB4CF-6CB7-4EAD-8B0B-3FCBCC4B7E05}">
      <dgm:prSet phldrT="[Текст]"/>
      <dgm:spPr/>
      <dgm:t>
        <a:bodyPr/>
        <a:lstStyle/>
        <a:p>
          <a:r>
            <a:rPr lang="ru-RU" b="1" dirty="0" smtClean="0"/>
            <a:t>Феррозондовый магнитометр</a:t>
          </a:r>
        </a:p>
        <a:p>
          <a:r>
            <a:rPr lang="ru-RU" dirty="0" smtClean="0"/>
            <a:t>Предназначен для измерения остаточного магнитного поля </a:t>
          </a:r>
          <a:r>
            <a:rPr lang="ru-RU" dirty="0" err="1" smtClean="0"/>
            <a:t>ферромагнитных</a:t>
          </a:r>
          <a:r>
            <a:rPr lang="ru-RU" dirty="0" smtClean="0"/>
            <a:t> изделий. Прибор является незаменимым средством контроля качества размагничивания изделий при проведении сварочных работ с использованием технологии электронной и электродуговой сварки, а также деталей после проведения магнитного неразрушающего контроля.</a:t>
          </a:r>
          <a:endParaRPr lang="ru-RU" dirty="0"/>
        </a:p>
      </dgm:t>
    </dgm:pt>
    <dgm:pt modelId="{838805B4-8A20-4A04-9913-440A40DB88F1}" type="parTrans" cxnId="{27B5EB2F-77EB-4FE3-97AF-C7AEB1915487}">
      <dgm:prSet/>
      <dgm:spPr/>
      <dgm:t>
        <a:bodyPr/>
        <a:lstStyle/>
        <a:p>
          <a:endParaRPr lang="ru-RU"/>
        </a:p>
      </dgm:t>
    </dgm:pt>
    <dgm:pt modelId="{93558EEA-B4B9-45FC-BD03-DBFB1768546D}" type="sibTrans" cxnId="{27B5EB2F-77EB-4FE3-97AF-C7AEB1915487}">
      <dgm:prSet/>
      <dgm:spPr/>
      <dgm:t>
        <a:bodyPr/>
        <a:lstStyle/>
        <a:p>
          <a:endParaRPr lang="ru-RU"/>
        </a:p>
      </dgm:t>
    </dgm:pt>
    <dgm:pt modelId="{BFD83D8B-715D-4910-B50A-934387A18BC5}" type="pres">
      <dgm:prSet presAssocID="{170D1B2D-2183-4744-BF90-9596466278E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ED2E67-BD12-4852-A318-45195D9C7D99}" type="pres">
      <dgm:prSet presAssocID="{1DC8C0F1-A3A9-4F0F-AA7A-947649AE673A}" presName="comp" presStyleCnt="0"/>
      <dgm:spPr/>
    </dgm:pt>
    <dgm:pt modelId="{5C078DF0-738C-4D42-89B0-9EDA9418E07A}" type="pres">
      <dgm:prSet presAssocID="{1DC8C0F1-A3A9-4F0F-AA7A-947649AE673A}" presName="box" presStyleLbl="node1" presStyleIdx="0" presStyleCnt="3" custLinFactNeighborX="781" custLinFactNeighborY="2499"/>
      <dgm:spPr/>
      <dgm:t>
        <a:bodyPr/>
        <a:lstStyle/>
        <a:p>
          <a:endParaRPr lang="ru-RU"/>
        </a:p>
      </dgm:t>
    </dgm:pt>
    <dgm:pt modelId="{34209CA5-2E1A-4A42-9CCA-F1BAC0D6DDC0}" type="pres">
      <dgm:prSet presAssocID="{1DC8C0F1-A3A9-4F0F-AA7A-947649AE673A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3031518-6516-4CEB-8EF0-DF9AF618AD08}" type="pres">
      <dgm:prSet presAssocID="{1DC8C0F1-A3A9-4F0F-AA7A-947649AE673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8FFBB-1922-4DF8-B816-E8D88298203B}" type="pres">
      <dgm:prSet presAssocID="{B0CC524C-9918-4B8E-A3B5-F8E2BAA4B96B}" presName="spacer" presStyleCnt="0"/>
      <dgm:spPr/>
    </dgm:pt>
    <dgm:pt modelId="{B9E2B095-EFE6-4461-BD32-B552B16C31DE}" type="pres">
      <dgm:prSet presAssocID="{6E29AA8F-CAD2-4FDF-B856-C6A8BAC4537F}" presName="comp" presStyleCnt="0"/>
      <dgm:spPr/>
    </dgm:pt>
    <dgm:pt modelId="{B67593C6-6E16-41E6-8859-EE752FABC558}" type="pres">
      <dgm:prSet presAssocID="{6E29AA8F-CAD2-4FDF-B856-C6A8BAC4537F}" presName="box" presStyleLbl="node1" presStyleIdx="1" presStyleCnt="3"/>
      <dgm:spPr/>
      <dgm:t>
        <a:bodyPr/>
        <a:lstStyle/>
        <a:p>
          <a:endParaRPr lang="ru-RU"/>
        </a:p>
      </dgm:t>
    </dgm:pt>
    <dgm:pt modelId="{05DDD041-D659-4682-808D-6FDF2FA685B7}" type="pres">
      <dgm:prSet presAssocID="{6E29AA8F-CAD2-4FDF-B856-C6A8BAC4537F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ABFE3D8-F909-43E4-8AC5-81861ECFA499}" type="pres">
      <dgm:prSet presAssocID="{6E29AA8F-CAD2-4FDF-B856-C6A8BAC4537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5C7304-DD8A-4B7C-8121-4D0D84AF5074}" type="pres">
      <dgm:prSet presAssocID="{D621C2C2-A6BE-4E69-A7C6-43D73AE29B67}" presName="spacer" presStyleCnt="0"/>
      <dgm:spPr/>
    </dgm:pt>
    <dgm:pt modelId="{9E4E71B7-515A-4235-9F3C-9B09EF06AC48}" type="pres">
      <dgm:prSet presAssocID="{9D8FB4CF-6CB7-4EAD-8B0B-3FCBCC4B7E05}" presName="comp" presStyleCnt="0"/>
      <dgm:spPr/>
    </dgm:pt>
    <dgm:pt modelId="{7FD18CC3-8AE1-42CE-975D-BD25D10F79E5}" type="pres">
      <dgm:prSet presAssocID="{9D8FB4CF-6CB7-4EAD-8B0B-3FCBCC4B7E05}" presName="box" presStyleLbl="node1" presStyleIdx="2" presStyleCnt="3"/>
      <dgm:spPr/>
      <dgm:t>
        <a:bodyPr/>
        <a:lstStyle/>
        <a:p>
          <a:endParaRPr lang="ru-RU"/>
        </a:p>
      </dgm:t>
    </dgm:pt>
    <dgm:pt modelId="{95F42AA3-BC3D-4EB5-B3E9-55812445CFC8}" type="pres">
      <dgm:prSet presAssocID="{9D8FB4CF-6CB7-4EAD-8B0B-3FCBCC4B7E05}" presName="img" presStyleLbl="fgImgPlace1" presStyleIdx="2" presStyleCnt="3" custLinFactNeighborX="-1281" custLinFactNeighborY="-101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ACE82D8-D0B7-452F-B377-183A57493905}" type="pres">
      <dgm:prSet presAssocID="{9D8FB4CF-6CB7-4EAD-8B0B-3FCBCC4B7E0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6923CD-A63E-47D4-8D6B-6A4FADACFEB5}" type="presOf" srcId="{6E29AA8F-CAD2-4FDF-B856-C6A8BAC4537F}" destId="{AABFE3D8-F909-43E4-8AC5-81861ECFA499}" srcOrd="1" destOrd="0" presId="urn:microsoft.com/office/officeart/2005/8/layout/vList4"/>
    <dgm:cxn modelId="{CFDEB95D-1725-4140-816E-04CDB97BF960}" type="presOf" srcId="{9D8FB4CF-6CB7-4EAD-8B0B-3FCBCC4B7E05}" destId="{BACE82D8-D0B7-452F-B377-183A57493905}" srcOrd="1" destOrd="0" presId="urn:microsoft.com/office/officeart/2005/8/layout/vList4"/>
    <dgm:cxn modelId="{26394E8C-C655-401B-9254-8253798EC3B0}" type="presOf" srcId="{6E29AA8F-CAD2-4FDF-B856-C6A8BAC4537F}" destId="{B67593C6-6E16-41E6-8859-EE752FABC558}" srcOrd="0" destOrd="0" presId="urn:microsoft.com/office/officeart/2005/8/layout/vList4"/>
    <dgm:cxn modelId="{27B5EB2F-77EB-4FE3-97AF-C7AEB1915487}" srcId="{170D1B2D-2183-4744-BF90-9596466278EE}" destId="{9D8FB4CF-6CB7-4EAD-8B0B-3FCBCC4B7E05}" srcOrd="2" destOrd="0" parTransId="{838805B4-8A20-4A04-9913-440A40DB88F1}" sibTransId="{93558EEA-B4B9-45FC-BD03-DBFB1768546D}"/>
    <dgm:cxn modelId="{2A53169E-7FB6-4954-A7BE-5D6B329757CA}" srcId="{170D1B2D-2183-4744-BF90-9596466278EE}" destId="{6E29AA8F-CAD2-4FDF-B856-C6A8BAC4537F}" srcOrd="1" destOrd="0" parTransId="{29676E76-7969-4B8C-9814-EC95D821A9AD}" sibTransId="{D621C2C2-A6BE-4E69-A7C6-43D73AE29B67}"/>
    <dgm:cxn modelId="{22C310D6-7224-4CAA-ACA2-86612110DECA}" type="presOf" srcId="{1DC8C0F1-A3A9-4F0F-AA7A-947649AE673A}" destId="{5C078DF0-738C-4D42-89B0-9EDA9418E07A}" srcOrd="0" destOrd="0" presId="urn:microsoft.com/office/officeart/2005/8/layout/vList4"/>
    <dgm:cxn modelId="{618B9613-C436-4855-BF02-A0A0B1B4F622}" srcId="{170D1B2D-2183-4744-BF90-9596466278EE}" destId="{1DC8C0F1-A3A9-4F0F-AA7A-947649AE673A}" srcOrd="0" destOrd="0" parTransId="{02C1BF70-ACF3-492F-A9F1-0E424B47C0CB}" sibTransId="{B0CC524C-9918-4B8E-A3B5-F8E2BAA4B96B}"/>
    <dgm:cxn modelId="{A5708ABB-5138-4BF7-99E0-1DD776E89E54}" type="presOf" srcId="{170D1B2D-2183-4744-BF90-9596466278EE}" destId="{BFD83D8B-715D-4910-B50A-934387A18BC5}" srcOrd="0" destOrd="0" presId="urn:microsoft.com/office/officeart/2005/8/layout/vList4"/>
    <dgm:cxn modelId="{84F7E450-AF44-42FE-A2D6-3C7D42FCFA16}" type="presOf" srcId="{1DC8C0F1-A3A9-4F0F-AA7A-947649AE673A}" destId="{53031518-6516-4CEB-8EF0-DF9AF618AD08}" srcOrd="1" destOrd="0" presId="urn:microsoft.com/office/officeart/2005/8/layout/vList4"/>
    <dgm:cxn modelId="{AD5C3AA7-24D3-4EF7-BB30-B852E1F02B81}" type="presOf" srcId="{9D8FB4CF-6CB7-4EAD-8B0B-3FCBCC4B7E05}" destId="{7FD18CC3-8AE1-42CE-975D-BD25D10F79E5}" srcOrd="0" destOrd="0" presId="urn:microsoft.com/office/officeart/2005/8/layout/vList4"/>
    <dgm:cxn modelId="{3DCF4AA9-8BA1-4A00-9C13-0A9776423C01}" type="presParOf" srcId="{BFD83D8B-715D-4910-B50A-934387A18BC5}" destId="{4DED2E67-BD12-4852-A318-45195D9C7D99}" srcOrd="0" destOrd="0" presId="urn:microsoft.com/office/officeart/2005/8/layout/vList4"/>
    <dgm:cxn modelId="{44082E5C-80C9-49A3-AA85-2A5CA3424B5E}" type="presParOf" srcId="{4DED2E67-BD12-4852-A318-45195D9C7D99}" destId="{5C078DF0-738C-4D42-89B0-9EDA9418E07A}" srcOrd="0" destOrd="0" presId="urn:microsoft.com/office/officeart/2005/8/layout/vList4"/>
    <dgm:cxn modelId="{4B927A8F-EC8C-4048-8A60-8148CDA3BEA4}" type="presParOf" srcId="{4DED2E67-BD12-4852-A318-45195D9C7D99}" destId="{34209CA5-2E1A-4A42-9CCA-F1BAC0D6DDC0}" srcOrd="1" destOrd="0" presId="urn:microsoft.com/office/officeart/2005/8/layout/vList4"/>
    <dgm:cxn modelId="{E7BD3E89-4EF6-40F9-8577-E135F1027586}" type="presParOf" srcId="{4DED2E67-BD12-4852-A318-45195D9C7D99}" destId="{53031518-6516-4CEB-8EF0-DF9AF618AD08}" srcOrd="2" destOrd="0" presId="urn:microsoft.com/office/officeart/2005/8/layout/vList4"/>
    <dgm:cxn modelId="{1162171C-1216-4852-813E-0E578D579980}" type="presParOf" srcId="{BFD83D8B-715D-4910-B50A-934387A18BC5}" destId="{9E68FFBB-1922-4DF8-B816-E8D88298203B}" srcOrd="1" destOrd="0" presId="urn:microsoft.com/office/officeart/2005/8/layout/vList4"/>
    <dgm:cxn modelId="{9070A409-8AF9-43AD-B6E9-DD0AB674AE70}" type="presParOf" srcId="{BFD83D8B-715D-4910-B50A-934387A18BC5}" destId="{B9E2B095-EFE6-4461-BD32-B552B16C31DE}" srcOrd="2" destOrd="0" presId="urn:microsoft.com/office/officeart/2005/8/layout/vList4"/>
    <dgm:cxn modelId="{3703D183-F7E8-4623-A876-80DB74BD45FA}" type="presParOf" srcId="{B9E2B095-EFE6-4461-BD32-B552B16C31DE}" destId="{B67593C6-6E16-41E6-8859-EE752FABC558}" srcOrd="0" destOrd="0" presId="urn:microsoft.com/office/officeart/2005/8/layout/vList4"/>
    <dgm:cxn modelId="{BD15D359-630D-418A-B172-8A853333731A}" type="presParOf" srcId="{B9E2B095-EFE6-4461-BD32-B552B16C31DE}" destId="{05DDD041-D659-4682-808D-6FDF2FA685B7}" srcOrd="1" destOrd="0" presId="urn:microsoft.com/office/officeart/2005/8/layout/vList4"/>
    <dgm:cxn modelId="{6121AB93-0109-4A5D-AE7D-5D6ACC6F5882}" type="presParOf" srcId="{B9E2B095-EFE6-4461-BD32-B552B16C31DE}" destId="{AABFE3D8-F909-43E4-8AC5-81861ECFA499}" srcOrd="2" destOrd="0" presId="urn:microsoft.com/office/officeart/2005/8/layout/vList4"/>
    <dgm:cxn modelId="{6142871A-B48E-4B5B-8ACC-889B6E2CCAB3}" type="presParOf" srcId="{BFD83D8B-715D-4910-B50A-934387A18BC5}" destId="{345C7304-DD8A-4B7C-8121-4D0D84AF5074}" srcOrd="3" destOrd="0" presId="urn:microsoft.com/office/officeart/2005/8/layout/vList4"/>
    <dgm:cxn modelId="{734E3EDD-9F79-4087-AED7-B6F8E80619F7}" type="presParOf" srcId="{BFD83D8B-715D-4910-B50A-934387A18BC5}" destId="{9E4E71B7-515A-4235-9F3C-9B09EF06AC48}" srcOrd="4" destOrd="0" presId="urn:microsoft.com/office/officeart/2005/8/layout/vList4"/>
    <dgm:cxn modelId="{24C6105A-44F0-4714-B250-AC24B177FAF0}" type="presParOf" srcId="{9E4E71B7-515A-4235-9F3C-9B09EF06AC48}" destId="{7FD18CC3-8AE1-42CE-975D-BD25D10F79E5}" srcOrd="0" destOrd="0" presId="urn:microsoft.com/office/officeart/2005/8/layout/vList4"/>
    <dgm:cxn modelId="{0982C0D7-B969-47A2-B955-0AB4E4D12A85}" type="presParOf" srcId="{9E4E71B7-515A-4235-9F3C-9B09EF06AC48}" destId="{95F42AA3-BC3D-4EB5-B3E9-55812445CFC8}" srcOrd="1" destOrd="0" presId="urn:microsoft.com/office/officeart/2005/8/layout/vList4"/>
    <dgm:cxn modelId="{A412524F-F606-44BA-89A4-B267F1DA260E}" type="presParOf" srcId="{9E4E71B7-515A-4235-9F3C-9B09EF06AC48}" destId="{BACE82D8-D0B7-452F-B377-183A5749390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6EF94D-5326-4B87-A9E6-02B6CFD9493E}" type="doc">
      <dgm:prSet loTypeId="urn:microsoft.com/office/officeart/2005/8/layout/vList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257E14E-1B79-4F6A-884D-90DD2DB33AB6}">
      <dgm:prSet phldrT="[Текст]"/>
      <dgm:spPr/>
      <dgm:t>
        <a:bodyPr/>
        <a:lstStyle/>
        <a:p>
          <a:r>
            <a:rPr lang="ru-RU" b="1" i="0" dirty="0" smtClean="0"/>
            <a:t>Протонный магнитометр</a:t>
          </a:r>
        </a:p>
        <a:p>
          <a:r>
            <a:rPr lang="ru-RU" b="0" i="0" dirty="0" smtClean="0"/>
            <a:t>Предназначен для автоматического измерения модуля вектора магнитной индукции поля Земли (</a:t>
          </a:r>
          <a:r>
            <a:rPr lang="ru-RU" b="0" i="0" dirty="0" err="1" smtClean="0"/>
            <a:t>Bт</a:t>
          </a:r>
          <a:r>
            <a:rPr lang="ru-RU" b="0" i="0" dirty="0" smtClean="0"/>
            <a:t>) и накопления данных во внутренней памяти. Основное назначение прибора - работа в качестве переносной вариационной станции. Прибор представляет собой два устройства – </a:t>
          </a:r>
          <a:r>
            <a:rPr lang="ru-RU" b="0" i="0" dirty="0" err="1" smtClean="0"/>
            <a:t>магниточувствительный</a:t>
          </a:r>
          <a:r>
            <a:rPr lang="ru-RU" b="0" i="0" dirty="0" smtClean="0"/>
            <a:t> датчик (МЧД) и блок измерения и накопления (БИН), соединенных между собой кабелем.</a:t>
          </a:r>
          <a:endParaRPr lang="ru-RU" dirty="0"/>
        </a:p>
      </dgm:t>
    </dgm:pt>
    <dgm:pt modelId="{82C37F95-C34B-4AF3-A88F-76D4526FD13C}" type="parTrans" cxnId="{701DA05B-143C-467F-BA0E-75D8C4893E58}">
      <dgm:prSet/>
      <dgm:spPr/>
      <dgm:t>
        <a:bodyPr/>
        <a:lstStyle/>
        <a:p>
          <a:endParaRPr lang="ru-RU"/>
        </a:p>
      </dgm:t>
    </dgm:pt>
    <dgm:pt modelId="{A1ACAFB2-14C0-4F1D-ACDD-C49C2B41548D}" type="sibTrans" cxnId="{701DA05B-143C-467F-BA0E-75D8C4893E58}">
      <dgm:prSet/>
      <dgm:spPr/>
      <dgm:t>
        <a:bodyPr/>
        <a:lstStyle/>
        <a:p>
          <a:endParaRPr lang="ru-RU"/>
        </a:p>
      </dgm:t>
    </dgm:pt>
    <dgm:pt modelId="{3A2C877B-3A0F-4364-BE53-C22941D94C4E}">
      <dgm:prSet phldrT="[Текст]"/>
      <dgm:spPr/>
      <dgm:t>
        <a:bodyPr/>
        <a:lstStyle/>
        <a:p>
          <a:r>
            <a:rPr lang="ru-RU" b="1" i="0" dirty="0" smtClean="0"/>
            <a:t>Гелиевый магнитометр</a:t>
          </a:r>
        </a:p>
        <a:p>
          <a:r>
            <a:rPr lang="ru-RU" b="0" i="0" dirty="0" smtClean="0"/>
            <a:t>Применение:  разведка полезных ископаемых, железной руды, свинцово-цинковая руда, медные руды, мониторинга предвестников землетрясений, обзор вулканов, обнаружение трубопроводов, исследования о геологическом строении и </a:t>
          </a:r>
          <a:r>
            <a:rPr lang="ru-RU" b="0" i="0" dirty="0" err="1" smtClean="0"/>
            <a:t>гео-структуры</a:t>
          </a:r>
          <a:r>
            <a:rPr lang="ru-RU" b="0" i="0" dirty="0" smtClean="0"/>
            <a:t>, геологическое картирование.</a:t>
          </a:r>
          <a:endParaRPr lang="ru-RU" b="0" dirty="0"/>
        </a:p>
      </dgm:t>
    </dgm:pt>
    <dgm:pt modelId="{D65AE5E8-E823-46F0-A581-9B661A82E56D}" type="parTrans" cxnId="{967496C1-D8FD-4A50-AA89-9E025803FA8D}">
      <dgm:prSet/>
      <dgm:spPr/>
      <dgm:t>
        <a:bodyPr/>
        <a:lstStyle/>
        <a:p>
          <a:endParaRPr lang="ru-RU"/>
        </a:p>
      </dgm:t>
    </dgm:pt>
    <dgm:pt modelId="{5E6EBB79-391B-4FA7-BE32-B233122A4A1A}" type="sibTrans" cxnId="{967496C1-D8FD-4A50-AA89-9E025803FA8D}">
      <dgm:prSet/>
      <dgm:spPr/>
      <dgm:t>
        <a:bodyPr/>
        <a:lstStyle/>
        <a:p>
          <a:endParaRPr lang="ru-RU"/>
        </a:p>
      </dgm:t>
    </dgm:pt>
    <dgm:pt modelId="{C5B47199-85C1-4985-8E0A-71E9BFD150A4}" type="pres">
      <dgm:prSet presAssocID="{506EF94D-5326-4B87-A9E6-02B6CFD9493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051776-9365-4DB3-B31A-44475A4ADD59}" type="pres">
      <dgm:prSet presAssocID="{5257E14E-1B79-4F6A-884D-90DD2DB33AB6}" presName="comp" presStyleCnt="0"/>
      <dgm:spPr/>
    </dgm:pt>
    <dgm:pt modelId="{423159F0-0A07-45AF-B08A-1E657F636107}" type="pres">
      <dgm:prSet presAssocID="{5257E14E-1B79-4F6A-884D-90DD2DB33AB6}" presName="box" presStyleLbl="node1" presStyleIdx="0" presStyleCnt="2"/>
      <dgm:spPr/>
      <dgm:t>
        <a:bodyPr/>
        <a:lstStyle/>
        <a:p>
          <a:endParaRPr lang="ru-RU"/>
        </a:p>
      </dgm:t>
    </dgm:pt>
    <dgm:pt modelId="{7206A4A7-50CC-45D7-810A-AE4B8CEC50B4}" type="pres">
      <dgm:prSet presAssocID="{5257E14E-1B79-4F6A-884D-90DD2DB33AB6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957954B-6009-4346-B6A2-A5B34199AFB6}" type="pres">
      <dgm:prSet presAssocID="{5257E14E-1B79-4F6A-884D-90DD2DB33AB6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C51F4A-E183-4A74-9D2C-10DDDC086123}" type="pres">
      <dgm:prSet presAssocID="{A1ACAFB2-14C0-4F1D-ACDD-C49C2B41548D}" presName="spacer" presStyleCnt="0"/>
      <dgm:spPr/>
    </dgm:pt>
    <dgm:pt modelId="{BC0ABBB7-2988-46E1-AB8F-5863ED19C7A3}" type="pres">
      <dgm:prSet presAssocID="{3A2C877B-3A0F-4364-BE53-C22941D94C4E}" presName="comp" presStyleCnt="0"/>
      <dgm:spPr/>
    </dgm:pt>
    <dgm:pt modelId="{35CDF5BE-F7E8-44F0-ACCE-16B623998C8D}" type="pres">
      <dgm:prSet presAssocID="{3A2C877B-3A0F-4364-BE53-C22941D94C4E}" presName="box" presStyleLbl="node1" presStyleIdx="1" presStyleCnt="2"/>
      <dgm:spPr/>
      <dgm:t>
        <a:bodyPr/>
        <a:lstStyle/>
        <a:p>
          <a:endParaRPr lang="ru-RU"/>
        </a:p>
      </dgm:t>
    </dgm:pt>
    <dgm:pt modelId="{D4F70E9C-7465-459E-876F-236441D628E8}" type="pres">
      <dgm:prSet presAssocID="{3A2C877B-3A0F-4364-BE53-C22941D94C4E}" presName="img" presStyleLbl="fgImgPlace1" presStyleIdx="1" presStyleCnt="2" custLinFactNeighborX="-1638" custLinFactNeighborY="64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1C5DD73-CBDD-49D0-9FD8-8A95B8E2C682}" type="pres">
      <dgm:prSet presAssocID="{3A2C877B-3A0F-4364-BE53-C22941D94C4E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DC2069-E712-4101-9487-E84570584CC2}" type="presOf" srcId="{5257E14E-1B79-4F6A-884D-90DD2DB33AB6}" destId="{A957954B-6009-4346-B6A2-A5B34199AFB6}" srcOrd="1" destOrd="0" presId="urn:microsoft.com/office/officeart/2005/8/layout/vList4"/>
    <dgm:cxn modelId="{57E682FD-5BA7-46D4-8C3D-1939D96BE869}" type="presOf" srcId="{3A2C877B-3A0F-4364-BE53-C22941D94C4E}" destId="{35CDF5BE-F7E8-44F0-ACCE-16B623998C8D}" srcOrd="0" destOrd="0" presId="urn:microsoft.com/office/officeart/2005/8/layout/vList4"/>
    <dgm:cxn modelId="{967496C1-D8FD-4A50-AA89-9E025803FA8D}" srcId="{506EF94D-5326-4B87-A9E6-02B6CFD9493E}" destId="{3A2C877B-3A0F-4364-BE53-C22941D94C4E}" srcOrd="1" destOrd="0" parTransId="{D65AE5E8-E823-46F0-A581-9B661A82E56D}" sibTransId="{5E6EBB79-391B-4FA7-BE32-B233122A4A1A}"/>
    <dgm:cxn modelId="{701DA05B-143C-467F-BA0E-75D8C4893E58}" srcId="{506EF94D-5326-4B87-A9E6-02B6CFD9493E}" destId="{5257E14E-1B79-4F6A-884D-90DD2DB33AB6}" srcOrd="0" destOrd="0" parTransId="{82C37F95-C34B-4AF3-A88F-76D4526FD13C}" sibTransId="{A1ACAFB2-14C0-4F1D-ACDD-C49C2B41548D}"/>
    <dgm:cxn modelId="{6CCD2237-998F-4E95-B392-1C2801055A9D}" type="presOf" srcId="{3A2C877B-3A0F-4364-BE53-C22941D94C4E}" destId="{11C5DD73-CBDD-49D0-9FD8-8A95B8E2C682}" srcOrd="1" destOrd="0" presId="urn:microsoft.com/office/officeart/2005/8/layout/vList4"/>
    <dgm:cxn modelId="{62EAABFB-9941-4CAF-86CC-191E07EDEB14}" type="presOf" srcId="{5257E14E-1B79-4F6A-884D-90DD2DB33AB6}" destId="{423159F0-0A07-45AF-B08A-1E657F636107}" srcOrd="0" destOrd="0" presId="urn:microsoft.com/office/officeart/2005/8/layout/vList4"/>
    <dgm:cxn modelId="{E0FC6011-46DB-4484-AF95-55F5D2A21606}" type="presOf" srcId="{506EF94D-5326-4B87-A9E6-02B6CFD9493E}" destId="{C5B47199-85C1-4985-8E0A-71E9BFD150A4}" srcOrd="0" destOrd="0" presId="urn:microsoft.com/office/officeart/2005/8/layout/vList4"/>
    <dgm:cxn modelId="{82201251-7898-43BC-906C-B09F91C21A8F}" type="presParOf" srcId="{C5B47199-85C1-4985-8E0A-71E9BFD150A4}" destId="{22051776-9365-4DB3-B31A-44475A4ADD59}" srcOrd="0" destOrd="0" presId="urn:microsoft.com/office/officeart/2005/8/layout/vList4"/>
    <dgm:cxn modelId="{9275CEDF-6731-45E5-A493-46E7F513E524}" type="presParOf" srcId="{22051776-9365-4DB3-B31A-44475A4ADD59}" destId="{423159F0-0A07-45AF-B08A-1E657F636107}" srcOrd="0" destOrd="0" presId="urn:microsoft.com/office/officeart/2005/8/layout/vList4"/>
    <dgm:cxn modelId="{59049BBB-4709-432A-9CCE-5B6981CEAEF6}" type="presParOf" srcId="{22051776-9365-4DB3-B31A-44475A4ADD59}" destId="{7206A4A7-50CC-45D7-810A-AE4B8CEC50B4}" srcOrd="1" destOrd="0" presId="urn:microsoft.com/office/officeart/2005/8/layout/vList4"/>
    <dgm:cxn modelId="{A562926E-4F33-4844-B489-AB6373BE979D}" type="presParOf" srcId="{22051776-9365-4DB3-B31A-44475A4ADD59}" destId="{A957954B-6009-4346-B6A2-A5B34199AFB6}" srcOrd="2" destOrd="0" presId="urn:microsoft.com/office/officeart/2005/8/layout/vList4"/>
    <dgm:cxn modelId="{21A8228C-F47E-4047-9983-7D4917081D72}" type="presParOf" srcId="{C5B47199-85C1-4985-8E0A-71E9BFD150A4}" destId="{C8C51F4A-E183-4A74-9D2C-10DDDC086123}" srcOrd="1" destOrd="0" presId="urn:microsoft.com/office/officeart/2005/8/layout/vList4"/>
    <dgm:cxn modelId="{DB2F6DB0-29E6-448F-9EF1-E48335040E9D}" type="presParOf" srcId="{C5B47199-85C1-4985-8E0A-71E9BFD150A4}" destId="{BC0ABBB7-2988-46E1-AB8F-5863ED19C7A3}" srcOrd="2" destOrd="0" presId="urn:microsoft.com/office/officeart/2005/8/layout/vList4"/>
    <dgm:cxn modelId="{F2E0A13D-C8A8-4D41-8C5E-252F64109DA3}" type="presParOf" srcId="{BC0ABBB7-2988-46E1-AB8F-5863ED19C7A3}" destId="{35CDF5BE-F7E8-44F0-ACCE-16B623998C8D}" srcOrd="0" destOrd="0" presId="urn:microsoft.com/office/officeart/2005/8/layout/vList4"/>
    <dgm:cxn modelId="{4797C4B4-3483-4B31-ABE4-CBEDF18E405E}" type="presParOf" srcId="{BC0ABBB7-2988-46E1-AB8F-5863ED19C7A3}" destId="{D4F70E9C-7465-459E-876F-236441D628E8}" srcOrd="1" destOrd="0" presId="urn:microsoft.com/office/officeart/2005/8/layout/vList4"/>
    <dgm:cxn modelId="{6DE20DC5-FBF1-4F3E-92C4-C9DAF6A54D43}" type="presParOf" srcId="{BC0ABBB7-2988-46E1-AB8F-5863ED19C7A3}" destId="{11C5DD73-CBDD-49D0-9FD8-8A95B8E2C68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CD1D43-7E35-4FC9-BB0E-C747A939DF1C}" type="doc">
      <dgm:prSet loTypeId="urn:microsoft.com/office/officeart/2005/8/layout/vList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BC44E1A-D499-4457-8CD9-8999B69BA242}">
      <dgm:prSet phldrT="[Текст]"/>
      <dgm:spPr/>
      <dgm:t>
        <a:bodyPr/>
        <a:lstStyle/>
        <a:p>
          <a:r>
            <a:rPr lang="ru-RU" b="1" i="0" dirty="0" smtClean="0"/>
            <a:t>СКВИД</a:t>
          </a:r>
          <a:endParaRPr lang="ru-RU" dirty="0" smtClean="0"/>
        </a:p>
        <a:p>
          <a:r>
            <a:rPr lang="ru-RU" dirty="0" smtClean="0"/>
            <a:t>Один из наиболее чувствительных приборов для измерений постоянного и переменного магнитных свойств в функции магнитного поля и температуры. Предназначен для измерения остаточной намагниченности образцов.</a:t>
          </a:r>
          <a:endParaRPr lang="ru-RU" dirty="0"/>
        </a:p>
      </dgm:t>
    </dgm:pt>
    <dgm:pt modelId="{BD727F17-9986-41F6-862E-F087618B4133}" type="parTrans" cxnId="{8302BB3E-66C5-4C2E-9C03-9D0F9605006D}">
      <dgm:prSet/>
      <dgm:spPr/>
      <dgm:t>
        <a:bodyPr/>
        <a:lstStyle/>
        <a:p>
          <a:endParaRPr lang="ru-RU"/>
        </a:p>
      </dgm:t>
    </dgm:pt>
    <dgm:pt modelId="{89150375-3CD2-40B0-AE6D-7010C83E97B2}" type="sibTrans" cxnId="{8302BB3E-66C5-4C2E-9C03-9D0F9605006D}">
      <dgm:prSet/>
      <dgm:spPr/>
      <dgm:t>
        <a:bodyPr/>
        <a:lstStyle/>
        <a:p>
          <a:endParaRPr lang="ru-RU"/>
        </a:p>
      </dgm:t>
    </dgm:pt>
    <dgm:pt modelId="{130413C7-2D4E-4D3A-B237-F9E4781EEFE9}">
      <dgm:prSet phldrT="[Текст]"/>
      <dgm:spPr/>
      <dgm:t>
        <a:bodyPr/>
        <a:lstStyle/>
        <a:p>
          <a:r>
            <a:rPr lang="ru-RU" b="1" i="0" dirty="0" smtClean="0"/>
            <a:t>Магнетометр </a:t>
          </a:r>
          <a:r>
            <a:rPr lang="ru-RU" b="1" i="0" dirty="0" err="1" smtClean="0"/>
            <a:t>Оверхаузера</a:t>
          </a:r>
          <a:endParaRPr lang="ru-RU" b="1" i="0" dirty="0" smtClean="0"/>
        </a:p>
        <a:p>
          <a:r>
            <a:rPr lang="ru-RU" b="0" i="0" dirty="0" smtClean="0"/>
            <a:t>Применение: разведки полезных ископаемых (воздушной и наземной базовой станцией),окружающей среды и технических, картографическое Производство, обнаружение Неразорвавшихся Боеприпасов, археология, измерения Магнитной Обсерватории, вулканологии и прогнозирования землетрясений.</a:t>
          </a:r>
          <a:endParaRPr lang="ru-RU" b="0" dirty="0"/>
        </a:p>
      </dgm:t>
    </dgm:pt>
    <dgm:pt modelId="{BC2B6AF2-0665-4EB0-A1EB-DC202B55C42E}" type="parTrans" cxnId="{29AAD556-5864-4BAE-B604-A6E97FB61C65}">
      <dgm:prSet/>
      <dgm:spPr/>
      <dgm:t>
        <a:bodyPr/>
        <a:lstStyle/>
        <a:p>
          <a:endParaRPr lang="ru-RU"/>
        </a:p>
      </dgm:t>
    </dgm:pt>
    <dgm:pt modelId="{A47EFFB5-6878-41E1-B1C9-C5AA5BF58132}" type="sibTrans" cxnId="{29AAD556-5864-4BAE-B604-A6E97FB61C65}">
      <dgm:prSet/>
      <dgm:spPr/>
      <dgm:t>
        <a:bodyPr/>
        <a:lstStyle/>
        <a:p>
          <a:endParaRPr lang="ru-RU"/>
        </a:p>
      </dgm:t>
    </dgm:pt>
    <dgm:pt modelId="{53F49881-2A8A-4CFB-83AF-B990C52F5E4A}" type="pres">
      <dgm:prSet presAssocID="{16CD1D43-7E35-4FC9-BB0E-C747A939DF1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B0F62C-B425-4D5A-BE84-8CD35BC9B678}" type="pres">
      <dgm:prSet presAssocID="{2BC44E1A-D499-4457-8CD9-8999B69BA242}" presName="comp" presStyleCnt="0"/>
      <dgm:spPr/>
    </dgm:pt>
    <dgm:pt modelId="{DE278118-1152-44EC-8860-3AC6D7B75BF7}" type="pres">
      <dgm:prSet presAssocID="{2BC44E1A-D499-4457-8CD9-8999B69BA242}" presName="box" presStyleLbl="node1" presStyleIdx="0" presStyleCnt="2"/>
      <dgm:spPr/>
      <dgm:t>
        <a:bodyPr/>
        <a:lstStyle/>
        <a:p>
          <a:endParaRPr lang="ru-RU"/>
        </a:p>
      </dgm:t>
    </dgm:pt>
    <dgm:pt modelId="{06C6171E-852E-4165-A169-B0B9832C4009}" type="pres">
      <dgm:prSet presAssocID="{2BC44E1A-D499-4457-8CD9-8999B69BA242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C5D036B-C82C-47C3-8CE2-02DA9790C54A}" type="pres">
      <dgm:prSet presAssocID="{2BC44E1A-D499-4457-8CD9-8999B69BA24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C43CB1-D7FA-463D-88D1-2CC0D16CA4AB}" type="pres">
      <dgm:prSet presAssocID="{89150375-3CD2-40B0-AE6D-7010C83E97B2}" presName="spacer" presStyleCnt="0"/>
      <dgm:spPr/>
    </dgm:pt>
    <dgm:pt modelId="{12D9814A-FBD1-4940-AABD-4BD642C32F8D}" type="pres">
      <dgm:prSet presAssocID="{130413C7-2D4E-4D3A-B237-F9E4781EEFE9}" presName="comp" presStyleCnt="0"/>
      <dgm:spPr/>
    </dgm:pt>
    <dgm:pt modelId="{03656C7E-C50F-4D3C-8E1E-93E4E8387557}" type="pres">
      <dgm:prSet presAssocID="{130413C7-2D4E-4D3A-B237-F9E4781EEFE9}" presName="box" presStyleLbl="node1" presStyleIdx="1" presStyleCnt="2"/>
      <dgm:spPr/>
      <dgm:t>
        <a:bodyPr/>
        <a:lstStyle/>
        <a:p>
          <a:endParaRPr lang="ru-RU"/>
        </a:p>
      </dgm:t>
    </dgm:pt>
    <dgm:pt modelId="{9414DCA6-67E2-4CB4-8E0A-D123CC5B8B1A}" type="pres">
      <dgm:prSet presAssocID="{130413C7-2D4E-4D3A-B237-F9E4781EEFE9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C959C63-690D-485A-991E-EE2C72460084}" type="pres">
      <dgm:prSet presAssocID="{130413C7-2D4E-4D3A-B237-F9E4781EEFE9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2F15E1-DA7A-4C88-B04B-B5C0D8466CD1}" type="presOf" srcId="{130413C7-2D4E-4D3A-B237-F9E4781EEFE9}" destId="{5C959C63-690D-485A-991E-EE2C72460084}" srcOrd="1" destOrd="0" presId="urn:microsoft.com/office/officeart/2005/8/layout/vList4"/>
    <dgm:cxn modelId="{23C46E88-F7D8-4B47-95F2-AE53ED1C21AC}" type="presOf" srcId="{2BC44E1A-D499-4457-8CD9-8999B69BA242}" destId="{DE278118-1152-44EC-8860-3AC6D7B75BF7}" srcOrd="0" destOrd="0" presId="urn:microsoft.com/office/officeart/2005/8/layout/vList4"/>
    <dgm:cxn modelId="{4DB43C21-586C-4EB9-B487-2334414C39D5}" type="presOf" srcId="{130413C7-2D4E-4D3A-B237-F9E4781EEFE9}" destId="{03656C7E-C50F-4D3C-8E1E-93E4E8387557}" srcOrd="0" destOrd="0" presId="urn:microsoft.com/office/officeart/2005/8/layout/vList4"/>
    <dgm:cxn modelId="{29AAD556-5864-4BAE-B604-A6E97FB61C65}" srcId="{16CD1D43-7E35-4FC9-BB0E-C747A939DF1C}" destId="{130413C7-2D4E-4D3A-B237-F9E4781EEFE9}" srcOrd="1" destOrd="0" parTransId="{BC2B6AF2-0665-4EB0-A1EB-DC202B55C42E}" sibTransId="{A47EFFB5-6878-41E1-B1C9-C5AA5BF58132}"/>
    <dgm:cxn modelId="{8302BB3E-66C5-4C2E-9C03-9D0F9605006D}" srcId="{16CD1D43-7E35-4FC9-BB0E-C747A939DF1C}" destId="{2BC44E1A-D499-4457-8CD9-8999B69BA242}" srcOrd="0" destOrd="0" parTransId="{BD727F17-9986-41F6-862E-F087618B4133}" sibTransId="{89150375-3CD2-40B0-AE6D-7010C83E97B2}"/>
    <dgm:cxn modelId="{54F02172-FB69-4174-AE98-A431189E5379}" type="presOf" srcId="{16CD1D43-7E35-4FC9-BB0E-C747A939DF1C}" destId="{53F49881-2A8A-4CFB-83AF-B990C52F5E4A}" srcOrd="0" destOrd="0" presId="urn:microsoft.com/office/officeart/2005/8/layout/vList4"/>
    <dgm:cxn modelId="{565AADD3-EE3E-46EA-B31F-0ABB51573AFD}" type="presOf" srcId="{2BC44E1A-D499-4457-8CD9-8999B69BA242}" destId="{5C5D036B-C82C-47C3-8CE2-02DA9790C54A}" srcOrd="1" destOrd="0" presId="urn:microsoft.com/office/officeart/2005/8/layout/vList4"/>
    <dgm:cxn modelId="{FE9880CA-7EFE-4A5A-8BA3-35765AC3C333}" type="presParOf" srcId="{53F49881-2A8A-4CFB-83AF-B990C52F5E4A}" destId="{3DB0F62C-B425-4D5A-BE84-8CD35BC9B678}" srcOrd="0" destOrd="0" presId="urn:microsoft.com/office/officeart/2005/8/layout/vList4"/>
    <dgm:cxn modelId="{CEFFE582-80B1-4195-976F-A709D535DD35}" type="presParOf" srcId="{3DB0F62C-B425-4D5A-BE84-8CD35BC9B678}" destId="{DE278118-1152-44EC-8860-3AC6D7B75BF7}" srcOrd="0" destOrd="0" presId="urn:microsoft.com/office/officeart/2005/8/layout/vList4"/>
    <dgm:cxn modelId="{4E7F5694-6C6E-4CE1-B1BC-E6DCE750C6C4}" type="presParOf" srcId="{3DB0F62C-B425-4D5A-BE84-8CD35BC9B678}" destId="{06C6171E-852E-4165-A169-B0B9832C4009}" srcOrd="1" destOrd="0" presId="urn:microsoft.com/office/officeart/2005/8/layout/vList4"/>
    <dgm:cxn modelId="{C99DEE74-0ADB-435E-8BB4-A1E6F266336E}" type="presParOf" srcId="{3DB0F62C-B425-4D5A-BE84-8CD35BC9B678}" destId="{5C5D036B-C82C-47C3-8CE2-02DA9790C54A}" srcOrd="2" destOrd="0" presId="urn:microsoft.com/office/officeart/2005/8/layout/vList4"/>
    <dgm:cxn modelId="{290E752B-5208-476D-8C5E-D414668E90B8}" type="presParOf" srcId="{53F49881-2A8A-4CFB-83AF-B990C52F5E4A}" destId="{C8C43CB1-D7FA-463D-88D1-2CC0D16CA4AB}" srcOrd="1" destOrd="0" presId="urn:microsoft.com/office/officeart/2005/8/layout/vList4"/>
    <dgm:cxn modelId="{9318489B-844C-4B2E-8209-F17FC3432B30}" type="presParOf" srcId="{53F49881-2A8A-4CFB-83AF-B990C52F5E4A}" destId="{12D9814A-FBD1-4940-AABD-4BD642C32F8D}" srcOrd="2" destOrd="0" presId="urn:microsoft.com/office/officeart/2005/8/layout/vList4"/>
    <dgm:cxn modelId="{69AD3E4E-2724-469E-B6F1-FC6FE2C38B61}" type="presParOf" srcId="{12D9814A-FBD1-4940-AABD-4BD642C32F8D}" destId="{03656C7E-C50F-4D3C-8E1E-93E4E8387557}" srcOrd="0" destOrd="0" presId="urn:microsoft.com/office/officeart/2005/8/layout/vList4"/>
    <dgm:cxn modelId="{089D6900-F443-4825-8D25-AF5BB23425D3}" type="presParOf" srcId="{12D9814A-FBD1-4940-AABD-4BD642C32F8D}" destId="{9414DCA6-67E2-4CB4-8E0A-D123CC5B8B1A}" srcOrd="1" destOrd="0" presId="urn:microsoft.com/office/officeart/2005/8/layout/vList4"/>
    <dgm:cxn modelId="{132AC778-A328-461E-A84B-CF28D7ED7F8E}" type="presParOf" srcId="{12D9814A-FBD1-4940-AABD-4BD642C32F8D}" destId="{5C959C63-690D-485A-991E-EE2C7246008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078DF0-738C-4D42-89B0-9EDA9418E07A}">
      <dsp:nvSpPr>
        <dsp:cNvPr id="0" name=""/>
        <dsp:cNvSpPr/>
      </dsp:nvSpPr>
      <dsp:spPr>
        <a:xfrm>
          <a:off x="0" y="42399"/>
          <a:ext cx="8715436" cy="16966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/>
            <a:t>Вибрационный магнитометр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Определяет магнитные характеристики различных магнитных материалов, включая парамагнетики, магнитные порошки, тонкие пленки, магнитные ленты и диски, </a:t>
          </a:r>
          <a:r>
            <a:rPr lang="ru-RU" sz="1600" b="0" i="0" kern="1200" dirty="0" err="1" smtClean="0"/>
            <a:t>магнитомягкие</a:t>
          </a:r>
          <a:r>
            <a:rPr lang="ru-RU" sz="1600" b="0" i="0" kern="1200" dirty="0" smtClean="0"/>
            <a:t> материалы</a:t>
          </a:r>
          <a:endParaRPr lang="ru-RU" sz="1600" kern="1200" dirty="0"/>
        </a:p>
      </dsp:txBody>
      <dsp:txXfrm>
        <a:off x="1912752" y="42399"/>
        <a:ext cx="6802683" cy="1696652"/>
      </dsp:txXfrm>
    </dsp:sp>
    <dsp:sp modelId="{34209CA5-2E1A-4A42-9CCA-F1BAC0D6DDC0}">
      <dsp:nvSpPr>
        <dsp:cNvPr id="0" name=""/>
        <dsp:cNvSpPr/>
      </dsp:nvSpPr>
      <dsp:spPr>
        <a:xfrm>
          <a:off x="169665" y="169665"/>
          <a:ext cx="1743087" cy="13573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67593C6-6E16-41E6-8859-EE752FABC558}">
      <dsp:nvSpPr>
        <dsp:cNvPr id="0" name=""/>
        <dsp:cNvSpPr/>
      </dsp:nvSpPr>
      <dsp:spPr>
        <a:xfrm>
          <a:off x="0" y="1866317"/>
          <a:ext cx="8715436" cy="16966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err="1" smtClean="0"/>
            <a:t>Флюксметр</a:t>
          </a:r>
          <a:r>
            <a:rPr lang="ru-RU" sz="1600" b="1" i="0" kern="1200" dirty="0" smtClean="0"/>
            <a:t> (</a:t>
          </a:r>
          <a:r>
            <a:rPr lang="ru-RU" sz="1600" b="1" i="0" kern="1200" dirty="0" err="1" smtClean="0"/>
            <a:t>веберметр</a:t>
          </a:r>
          <a:r>
            <a:rPr lang="ru-RU" sz="1600" b="1" i="0" kern="1200" dirty="0" smtClean="0"/>
            <a:t>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Прибор для измерения магнитных потоков. Применение: контроль качества постоянных магнитов, мягких магнитных компонентов и магнитных систем, исследование материалов, сортировка магнитов, технологический контроль.</a:t>
          </a:r>
          <a:endParaRPr lang="ru-RU" sz="1600" kern="1200" dirty="0"/>
        </a:p>
      </dsp:txBody>
      <dsp:txXfrm>
        <a:off x="1912752" y="1866317"/>
        <a:ext cx="6802683" cy="1696652"/>
      </dsp:txXfrm>
    </dsp:sp>
    <dsp:sp modelId="{05DDD041-D659-4682-808D-6FDF2FA685B7}">
      <dsp:nvSpPr>
        <dsp:cNvPr id="0" name=""/>
        <dsp:cNvSpPr/>
      </dsp:nvSpPr>
      <dsp:spPr>
        <a:xfrm>
          <a:off x="169665" y="2035982"/>
          <a:ext cx="1743087" cy="13573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FD18CC3-8AE1-42CE-975D-BD25D10F79E5}">
      <dsp:nvSpPr>
        <dsp:cNvPr id="0" name=""/>
        <dsp:cNvSpPr/>
      </dsp:nvSpPr>
      <dsp:spPr>
        <a:xfrm>
          <a:off x="0" y="3732635"/>
          <a:ext cx="8715436" cy="16966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Феррозондовый магнитометр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Предназначен для измерения остаточного магнитного поля </a:t>
          </a:r>
          <a:r>
            <a:rPr lang="ru-RU" sz="1600" kern="1200" dirty="0" err="1" smtClean="0"/>
            <a:t>ферромагнитных</a:t>
          </a:r>
          <a:r>
            <a:rPr lang="ru-RU" sz="1600" kern="1200" dirty="0" smtClean="0"/>
            <a:t> изделий. Прибор является незаменимым средством контроля качества размагничивания изделий при проведении сварочных работ с использованием технологии электронной и электродуговой сварки, а также деталей после проведения магнитного неразрушающего контроля.</a:t>
          </a:r>
          <a:endParaRPr lang="ru-RU" sz="1600" kern="1200" dirty="0"/>
        </a:p>
      </dsp:txBody>
      <dsp:txXfrm>
        <a:off x="1912752" y="3732635"/>
        <a:ext cx="6802683" cy="1696652"/>
      </dsp:txXfrm>
    </dsp:sp>
    <dsp:sp modelId="{95F42AA3-BC3D-4EB5-B3E9-55812445CFC8}">
      <dsp:nvSpPr>
        <dsp:cNvPr id="0" name=""/>
        <dsp:cNvSpPr/>
      </dsp:nvSpPr>
      <dsp:spPr>
        <a:xfrm>
          <a:off x="147336" y="3888551"/>
          <a:ext cx="1743087" cy="13573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3159F0-0A07-45AF-B08A-1E657F636107}">
      <dsp:nvSpPr>
        <dsp:cNvPr id="0" name=""/>
        <dsp:cNvSpPr/>
      </dsp:nvSpPr>
      <dsp:spPr>
        <a:xfrm>
          <a:off x="0" y="0"/>
          <a:ext cx="8858312" cy="26187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Протонный магнитометр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/>
            <a:t>Предназначен для автоматического измерения модуля вектора магнитной индукции поля Земли (</a:t>
          </a:r>
          <a:r>
            <a:rPr lang="ru-RU" sz="2000" b="0" i="0" kern="1200" dirty="0" err="1" smtClean="0"/>
            <a:t>Bт</a:t>
          </a:r>
          <a:r>
            <a:rPr lang="ru-RU" sz="2000" b="0" i="0" kern="1200" dirty="0" smtClean="0"/>
            <a:t>) и накопления данных во внутренней памяти. Основное назначение прибора - работа в качестве переносной вариационной станции. Прибор представляет собой два устройства – </a:t>
          </a:r>
          <a:r>
            <a:rPr lang="ru-RU" sz="2000" b="0" i="0" kern="1200" dirty="0" err="1" smtClean="0"/>
            <a:t>магниточувствительный</a:t>
          </a:r>
          <a:r>
            <a:rPr lang="ru-RU" sz="2000" b="0" i="0" kern="1200" dirty="0" smtClean="0"/>
            <a:t> датчик (МЧД) и блок измерения и накопления (БИН), соединенных между собой кабелем.</a:t>
          </a:r>
          <a:endParaRPr lang="ru-RU" sz="2000" kern="1200" dirty="0"/>
        </a:p>
      </dsp:txBody>
      <dsp:txXfrm>
        <a:off x="2033537" y="0"/>
        <a:ext cx="6824774" cy="2618753"/>
      </dsp:txXfrm>
    </dsp:sp>
    <dsp:sp modelId="{7206A4A7-50CC-45D7-810A-AE4B8CEC50B4}">
      <dsp:nvSpPr>
        <dsp:cNvPr id="0" name=""/>
        <dsp:cNvSpPr/>
      </dsp:nvSpPr>
      <dsp:spPr>
        <a:xfrm>
          <a:off x="261875" y="261875"/>
          <a:ext cx="1771662" cy="20950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5CDF5BE-F7E8-44F0-ACCE-16B623998C8D}">
      <dsp:nvSpPr>
        <dsp:cNvPr id="0" name=""/>
        <dsp:cNvSpPr/>
      </dsp:nvSpPr>
      <dsp:spPr>
        <a:xfrm>
          <a:off x="0" y="2880629"/>
          <a:ext cx="8858312" cy="26187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Гелиевый магнитометр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/>
            <a:t>Применение:  разведка полезных ископаемых, железной руды, свинцово-цинковая руда, медные руды, мониторинга предвестников землетрясений, обзор вулканов, обнаружение трубопроводов, исследования о геологическом строении и </a:t>
          </a:r>
          <a:r>
            <a:rPr lang="ru-RU" sz="2000" b="0" i="0" kern="1200" dirty="0" err="1" smtClean="0"/>
            <a:t>гео-структуры</a:t>
          </a:r>
          <a:r>
            <a:rPr lang="ru-RU" sz="2000" b="0" i="0" kern="1200" dirty="0" smtClean="0"/>
            <a:t>, геологическое картирование.</a:t>
          </a:r>
          <a:endParaRPr lang="ru-RU" sz="2000" b="0" kern="1200" dirty="0"/>
        </a:p>
      </dsp:txBody>
      <dsp:txXfrm>
        <a:off x="2033537" y="2880629"/>
        <a:ext cx="6824774" cy="2618753"/>
      </dsp:txXfrm>
    </dsp:sp>
    <dsp:sp modelId="{D4F70E9C-7465-459E-876F-236441D628E8}">
      <dsp:nvSpPr>
        <dsp:cNvPr id="0" name=""/>
        <dsp:cNvSpPr/>
      </dsp:nvSpPr>
      <dsp:spPr>
        <a:xfrm>
          <a:off x="232855" y="3156101"/>
          <a:ext cx="1771662" cy="20950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278118-1152-44EC-8860-3AC6D7B75BF7}">
      <dsp:nvSpPr>
        <dsp:cNvPr id="0" name=""/>
        <dsp:cNvSpPr/>
      </dsp:nvSpPr>
      <dsp:spPr>
        <a:xfrm>
          <a:off x="0" y="0"/>
          <a:ext cx="8358246" cy="2293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СКВИД</a:t>
          </a:r>
          <a:endParaRPr lang="ru-RU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Один из наиболее чувствительных приборов для измерений постоянного и переменного магнитных свойств в функции магнитного поля и температуры. Предназначен для измерения остаточной намагниченности образцов.</a:t>
          </a:r>
          <a:endParaRPr lang="ru-RU" sz="2000" kern="1200" dirty="0"/>
        </a:p>
      </dsp:txBody>
      <dsp:txXfrm>
        <a:off x="1901025" y="0"/>
        <a:ext cx="6457220" cy="2293764"/>
      </dsp:txXfrm>
    </dsp:sp>
    <dsp:sp modelId="{06C6171E-852E-4165-A169-B0B9832C4009}">
      <dsp:nvSpPr>
        <dsp:cNvPr id="0" name=""/>
        <dsp:cNvSpPr/>
      </dsp:nvSpPr>
      <dsp:spPr>
        <a:xfrm>
          <a:off x="229376" y="229376"/>
          <a:ext cx="1671649" cy="18350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3656C7E-C50F-4D3C-8E1E-93E4E8387557}">
      <dsp:nvSpPr>
        <dsp:cNvPr id="0" name=""/>
        <dsp:cNvSpPr/>
      </dsp:nvSpPr>
      <dsp:spPr>
        <a:xfrm>
          <a:off x="0" y="2523141"/>
          <a:ext cx="8358246" cy="2293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Магнетометр </a:t>
          </a:r>
          <a:r>
            <a:rPr lang="ru-RU" sz="2000" b="1" i="0" kern="1200" dirty="0" err="1" smtClean="0"/>
            <a:t>Оверхаузера</a:t>
          </a:r>
          <a:endParaRPr lang="ru-RU" sz="2000" b="1" i="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/>
            <a:t>Применение: разведки полезных ископаемых (воздушной и наземной базовой станцией),окружающей среды и технических, картографическое Производство, обнаружение Неразорвавшихся Боеприпасов, археология, измерения Магнитной Обсерватории, вулканологии и прогнозирования землетрясений.</a:t>
          </a:r>
          <a:endParaRPr lang="ru-RU" sz="2000" b="0" kern="1200" dirty="0"/>
        </a:p>
      </dsp:txBody>
      <dsp:txXfrm>
        <a:off x="1901025" y="2523141"/>
        <a:ext cx="6457220" cy="2293764"/>
      </dsp:txXfrm>
    </dsp:sp>
    <dsp:sp modelId="{9414DCA6-67E2-4CB4-8E0A-D123CC5B8B1A}">
      <dsp:nvSpPr>
        <dsp:cNvPr id="0" name=""/>
        <dsp:cNvSpPr/>
      </dsp:nvSpPr>
      <dsp:spPr>
        <a:xfrm>
          <a:off x="229376" y="2752517"/>
          <a:ext cx="1671649" cy="18350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4572008"/>
            <a:ext cx="6215106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Магнитометры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214958"/>
            <a:ext cx="5429288" cy="11430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Магнитометр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3"/>
            <a:ext cx="8229600" cy="178595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— прибор для измерения характеристик магнитного поля и магнитных свойств материалов.</a:t>
            </a:r>
            <a:endParaRPr lang="ru-RU" dirty="0"/>
          </a:p>
        </p:txBody>
      </p:sp>
      <p:pic>
        <p:nvPicPr>
          <p:cNvPr id="1026" name="Picture 2" descr="http://weclipart.com/gimg/F2140B2D337DBBA8/KTjonao7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143248"/>
            <a:ext cx="3352823" cy="3143272"/>
          </a:xfrm>
          <a:prstGeom prst="rect">
            <a:avLst/>
          </a:prstGeom>
          <a:noFill/>
        </p:spPr>
      </p:pic>
      <p:pic>
        <p:nvPicPr>
          <p:cNvPr id="1028" name="Picture 4" descr="http://novoe-izmerenie.com/uploads/images/catalog/2013/08/rnqxllsej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000372"/>
            <a:ext cx="4095779" cy="30718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29124" y="60722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/>
              <a:t>Магнитометр </a:t>
            </a:r>
            <a:r>
              <a:rPr lang="ru-RU" i="1" dirty="0" err="1" smtClean="0"/>
              <a:t>Kaise</a:t>
            </a:r>
            <a:r>
              <a:rPr lang="ru-RU" i="1" dirty="0" smtClean="0"/>
              <a:t> SK-8301 предназначен для измерения уровня магнитной индукции</a:t>
            </a: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79706" y="6274378"/>
            <a:ext cx="2549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Магнитное поле Земли</a:t>
            </a:r>
            <a:endParaRPr lang="ru-RU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112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Магнитостатический магнитометр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385886"/>
            <a:ext cx="5186370" cy="461488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/>
              <a:t>Основаны на измерении механических моментов, действующих на чувствительный элемент прибора (например, небольшой постоянный магнит) в измеряемом поле.</a:t>
            </a:r>
          </a:p>
          <a:p>
            <a:pPr algn="ctr">
              <a:buNone/>
            </a:pPr>
            <a:r>
              <a:rPr lang="ru-RU" sz="2400" dirty="0" smtClean="0"/>
              <a:t>Главное назначение: измерение абсолютной величины напряженности геомагнитного поля, магнитных свойств веществ и градиента поля. </a:t>
            </a:r>
            <a:endParaRPr lang="ru-RU" sz="2400" dirty="0"/>
          </a:p>
        </p:txBody>
      </p:sp>
      <p:pic>
        <p:nvPicPr>
          <p:cNvPr id="15362" name="Picture 2" descr="https://i.wikiplanet.click/imgwi/1/1e/Magnetometer2004USNavy.jpg/200px-Magnetometer2004USNa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1357297"/>
            <a:ext cx="3071835" cy="463847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6072206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Магнитометр перед погружением</a:t>
            </a:r>
            <a:endParaRPr lang="ru-RU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Индукционный магнитометр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214422"/>
            <a:ext cx="5186370" cy="452596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600" dirty="0" smtClean="0"/>
              <a:t>Основаны на явлении электромагнитной индукции — возникновении </a:t>
            </a:r>
            <a:r>
              <a:rPr lang="ru-RU" sz="2600" dirty="0" err="1" smtClean="0"/>
              <a:t>эдс</a:t>
            </a:r>
            <a:r>
              <a:rPr lang="ru-RU" sz="2600" dirty="0" smtClean="0"/>
              <a:t> в измерительной катушке при изменении проходящего сквозь её контур магнитного потока.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600" dirty="0" smtClean="0"/>
              <a:t>Используют при измерении земного и космического магнитных полей, при измерении технических полей, а также в магнитобиологии.</a:t>
            </a:r>
          </a:p>
        </p:txBody>
      </p:sp>
      <p:pic>
        <p:nvPicPr>
          <p:cNvPr id="16386" name="Picture 2" descr="https://upload.wikimedia.org/wikipedia/commons/thumb/9/90/LEMI-120.jpg/220px-LEMI-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61843"/>
            <a:ext cx="3591696" cy="27100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9803" y="4345552"/>
            <a:ext cx="3193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Индукционный магнитометр</a:t>
            </a:r>
            <a:endParaRPr lang="ru-RU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39784"/>
          </a:xfrm>
        </p:spPr>
        <p:txBody>
          <a:bodyPr/>
          <a:lstStyle/>
          <a:p>
            <a:r>
              <a:rPr lang="ru-RU" dirty="0" smtClean="0"/>
              <a:t>Индукционный магнитометр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142984"/>
          <a:ext cx="871543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397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Квантовый магнитометр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1142984"/>
            <a:ext cx="5614998" cy="550072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/>
              <a:t>Квантовый магнитометр, прибор для измерения напряжённости магнитных полей, основанный на квантовых явлениях. Квантовый магнитометр применяются главным образом для измерения напряжённости слабых магнитных полей и, в частности, магнитного поля Земли и его аномалий как на её поверхности, так и на больших высотах, соответствующих орбитам баллистических ракет и искусственных спутников Земли, для измерения магнитных полей планет Солнечной системы в космическом пространстве. </a:t>
            </a:r>
            <a:endParaRPr lang="ru-RU" sz="2400" dirty="0"/>
          </a:p>
        </p:txBody>
      </p:sp>
      <p:pic>
        <p:nvPicPr>
          <p:cNvPr id="18434" name="Picture 2" descr="http://enciklopediya-tehniki.ru/images/idoblog/upload/92/7_2_134703628156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3112940" cy="27860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2994" y="4286256"/>
            <a:ext cx="2871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Квантовый магнитометр</a:t>
            </a:r>
            <a:endParaRPr lang="ru-RU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68346"/>
          </a:xfrm>
        </p:spPr>
        <p:txBody>
          <a:bodyPr/>
          <a:lstStyle/>
          <a:p>
            <a:r>
              <a:rPr lang="ru-RU" dirty="0" smtClean="0"/>
              <a:t>Квантовый магнитометр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142844" y="1142984"/>
          <a:ext cx="8858312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Квантовый магнитометр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357158" y="1397000"/>
          <a:ext cx="8358246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Применение: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геологии, при поиске полезных ископаемых;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археологии, при археологических раскопках;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навигации на море, в космосе и авиации;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военной разведке для обнаружения погружённых подводных лодок;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биологии и медицине;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сейсмологии (предсказании землетрясений);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научных экспериментах;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магнитной геохронологии.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496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Магнитометры</vt:lpstr>
      <vt:lpstr>Магнитометр</vt:lpstr>
      <vt:lpstr>Магнитостатический магнитометр</vt:lpstr>
      <vt:lpstr> Индукционный магнитометр </vt:lpstr>
      <vt:lpstr>Индукционный магнитометр</vt:lpstr>
      <vt:lpstr>Квантовый магнитометр</vt:lpstr>
      <vt:lpstr>Квантовый магнитометр</vt:lpstr>
      <vt:lpstr>Квантовый магнитометр</vt:lpstr>
      <vt:lpstr>Применение: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Магнитометры</dc:title>
  <dc:creator>Дмитриева</dc:creator>
  <cp:lastModifiedBy>Дмитриева</cp:lastModifiedBy>
  <cp:revision>24</cp:revision>
  <dcterms:created xsi:type="dcterms:W3CDTF">2017-02-12T23:19:43Z</dcterms:created>
  <dcterms:modified xsi:type="dcterms:W3CDTF">2020-10-22T17:00:16Z</dcterms:modified>
</cp:coreProperties>
</file>