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73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5AD04-675A-42E9-ABE2-A1A59087E6E3}" type="datetimeFigureOut">
              <a:rPr lang="ru-RU" smtClean="0"/>
              <a:t>09.05.2018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A5316-4A8E-4031-86A3-30C528B496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892480" cy="1470025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Arial Black" pitchFamily="34" charset="0"/>
              </a:rPr>
              <a:t>ЛОСКУТНЫЕ </a:t>
            </a:r>
            <a:r>
              <a:rPr lang="ru-RU" sz="9600" dirty="0" smtClean="0">
                <a:solidFill>
                  <a:srgbClr val="FF0000"/>
                </a:solidFill>
                <a:latin typeface="Arial Black" pitchFamily="34" charset="0"/>
              </a:rPr>
              <a:t>ФАНТАЗИИ</a:t>
            </a:r>
            <a:endParaRPr lang="ru-RU" sz="9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640960" cy="1752600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Учитель технологии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Колыхалина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С. С.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1200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3086" t="12594" r="7180" b="4719"/>
          <a:stretch>
            <a:fillRect/>
          </a:stretch>
        </p:blipFill>
        <p:spPr>
          <a:xfrm>
            <a:off x="10692680" y="-315416"/>
            <a:ext cx="3888468" cy="302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023-1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l="2751" t="2820" b="4208"/>
          <a:stretch>
            <a:fillRect/>
          </a:stretch>
        </p:blipFill>
        <p:spPr>
          <a:xfrm rot="1510883">
            <a:off x="275071" y="818392"/>
            <a:ext cx="3960440" cy="2864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8377c259fe798f7f56f8acb0ejh--dlya-doma-i-interera-prihvatka-pechvork.jpg"/>
          <p:cNvPicPr>
            <a:picLocks noChangeAspect="1"/>
          </p:cNvPicPr>
          <p:nvPr/>
        </p:nvPicPr>
        <p:blipFill>
          <a:blip r:embed="rId5" cstate="print"/>
          <a:srcRect l="6724" r="4101"/>
          <a:stretch>
            <a:fillRect/>
          </a:stretch>
        </p:blipFill>
        <p:spPr>
          <a:xfrm rot="5400000">
            <a:off x="1065920" y="3550704"/>
            <a:ext cx="244827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l_570xN.395565080_mou6.jpg"/>
          <p:cNvPicPr>
            <a:picLocks noChangeAspect="1"/>
          </p:cNvPicPr>
          <p:nvPr/>
        </p:nvPicPr>
        <p:blipFill>
          <a:blip r:embed="rId6" cstate="print"/>
          <a:srcRect l="6223" t="6951" r="7474" b="3801"/>
          <a:stretch>
            <a:fillRect/>
          </a:stretch>
        </p:blipFill>
        <p:spPr>
          <a:xfrm>
            <a:off x="6516216" y="332656"/>
            <a:ext cx="227968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age (8).jpg"/>
          <p:cNvPicPr>
            <a:picLocks noChangeAspect="1"/>
          </p:cNvPicPr>
          <p:nvPr/>
        </p:nvPicPr>
        <p:blipFill>
          <a:blip r:embed="rId7" cstate="print"/>
          <a:srcRect l="7757" t="14807" r="6818" b="22628"/>
          <a:stretch>
            <a:fillRect/>
          </a:stretch>
        </p:blipFill>
        <p:spPr>
          <a:xfrm rot="938346">
            <a:off x="3923270" y="4185727"/>
            <a:ext cx="409545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rihvatka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628966">
            <a:off x="3521084" y="995062"/>
            <a:ext cx="3563888" cy="207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l_570xN.305027854.jpg"/>
          <p:cNvPicPr>
            <a:picLocks noChangeAspect="1"/>
          </p:cNvPicPr>
          <p:nvPr/>
        </p:nvPicPr>
        <p:blipFill>
          <a:blip r:embed="rId9" cstate="print"/>
          <a:srcRect l="4851" t="8001" r="4851"/>
          <a:stretch>
            <a:fillRect/>
          </a:stretch>
        </p:blipFill>
        <p:spPr>
          <a:xfrm rot="5975998">
            <a:off x="6760908" y="2888909"/>
            <a:ext cx="2225018" cy="220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boombob.jpg"/>
          <p:cNvPicPr>
            <a:picLocks noChangeAspect="1"/>
          </p:cNvPicPr>
          <p:nvPr/>
        </p:nvPicPr>
        <p:blipFill>
          <a:blip r:embed="rId3" cstate="print"/>
          <a:srcRect t="14689" r="4584" b="6970"/>
          <a:stretch>
            <a:fillRect/>
          </a:stretch>
        </p:blipFill>
        <p:spPr>
          <a:xfrm rot="5763871">
            <a:off x="5856710" y="1027570"/>
            <a:ext cx="37444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65a0b32c62de2a89be9132b307c69fc (1)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23990" t="3801" r="5862"/>
          <a:stretch>
            <a:fillRect/>
          </a:stretch>
        </p:blipFill>
        <p:spPr>
          <a:xfrm rot="771636">
            <a:off x="6144402" y="3939377"/>
            <a:ext cx="2739378" cy="264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s1200 (9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1390890">
            <a:off x="3036126" y="504597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qdefaul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07794">
            <a:off x="140315" y="840321"/>
            <a:ext cx="3236161" cy="219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36607_html_m38cae4b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05614">
            <a:off x="3763167" y="2764784"/>
            <a:ext cx="2556792" cy="255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f1d536d6a540528769bf6fbd8xb--dlya-doma-i-interera-prihvatki-dlya-kuhni-loskutnoe-shite.jpg"/>
          <p:cNvPicPr>
            <a:picLocks noChangeAspect="1"/>
          </p:cNvPicPr>
          <p:nvPr/>
        </p:nvPicPr>
        <p:blipFill>
          <a:blip r:embed="rId8" cstate="print"/>
          <a:srcRect l="5113" t="14405" r="3538" b="7041"/>
          <a:stretch>
            <a:fillRect/>
          </a:stretch>
        </p:blipFill>
        <p:spPr>
          <a:xfrm>
            <a:off x="2555776" y="4812260"/>
            <a:ext cx="3707904" cy="204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98120551_45 (1).jpg"/>
          <p:cNvPicPr>
            <a:picLocks noChangeAspect="1"/>
          </p:cNvPicPr>
          <p:nvPr/>
        </p:nvPicPr>
        <p:blipFill>
          <a:blip r:embed="rId9" cstate="print"/>
          <a:srcRect l="5976" t="14300" r="6377" b="3801"/>
          <a:stretch>
            <a:fillRect/>
          </a:stretch>
        </p:blipFill>
        <p:spPr>
          <a:xfrm rot="19570612">
            <a:off x="260954" y="3405526"/>
            <a:ext cx="316835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s1200 (6).jpg"/>
          <p:cNvPicPr>
            <a:picLocks noChangeAspect="1"/>
          </p:cNvPicPr>
          <p:nvPr/>
        </p:nvPicPr>
        <p:blipFill>
          <a:blip r:embed="rId3" cstate="print"/>
          <a:srcRect l="4326" t="13169" r="8263"/>
          <a:stretch>
            <a:fillRect/>
          </a:stretch>
        </p:blipFill>
        <p:spPr>
          <a:xfrm>
            <a:off x="4403948" y="3587738"/>
            <a:ext cx="4176464" cy="310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200 (7).jpg"/>
          <p:cNvPicPr>
            <a:picLocks noChangeAspect="1"/>
          </p:cNvPicPr>
          <p:nvPr/>
        </p:nvPicPr>
        <p:blipFill>
          <a:blip r:embed="rId4" cstate="print"/>
          <a:srcRect r="9051"/>
          <a:stretch>
            <a:fillRect/>
          </a:stretch>
        </p:blipFill>
        <p:spPr>
          <a:xfrm rot="3291172">
            <a:off x="0" y="857250"/>
            <a:ext cx="2915816" cy="180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ready_s.jpg"/>
          <p:cNvPicPr>
            <a:picLocks noChangeAspect="1"/>
          </p:cNvPicPr>
          <p:nvPr/>
        </p:nvPicPr>
        <p:blipFill>
          <a:blip r:embed="rId5" cstate="print"/>
          <a:srcRect l="13712" t="10334" r="3507" b="15000"/>
          <a:stretch>
            <a:fillRect/>
          </a:stretch>
        </p:blipFill>
        <p:spPr>
          <a:xfrm rot="3970036">
            <a:off x="6335559" y="760036"/>
            <a:ext cx="254615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99f598549faecc4931073956bad26135.jpg"/>
          <p:cNvPicPr>
            <a:picLocks noChangeAspect="1"/>
          </p:cNvPicPr>
          <p:nvPr/>
        </p:nvPicPr>
        <p:blipFill>
          <a:blip r:embed="rId6" cstate="print"/>
          <a:srcRect l="22690" t="7455" r="15242" b="12364"/>
          <a:stretch>
            <a:fillRect/>
          </a:stretch>
        </p:blipFill>
        <p:spPr>
          <a:xfrm rot="1997464">
            <a:off x="3355279" y="4317277"/>
            <a:ext cx="235128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esize.jpg"/>
          <p:cNvPicPr>
            <a:picLocks noChangeAspect="1"/>
          </p:cNvPicPr>
          <p:nvPr/>
        </p:nvPicPr>
        <p:blipFill>
          <a:blip r:embed="rId7" cstate="print"/>
          <a:srcRect t="15350"/>
          <a:stretch>
            <a:fillRect/>
          </a:stretch>
        </p:blipFill>
        <p:spPr>
          <a:xfrm rot="2962098">
            <a:off x="748894" y="2496325"/>
            <a:ext cx="3600259" cy="362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s1200 (4)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2483768" y="404664"/>
            <a:ext cx="4610285" cy="329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Практическая работа: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>
                <a:solidFill>
                  <a:srgbClr val="002060"/>
                </a:solidFill>
                <a:latin typeface="Arial Black" pitchFamily="34" charset="0"/>
              </a:rPr>
              <a:t>«Изготовление эскиза прихватки для кухни»</a:t>
            </a:r>
            <a:endParaRPr lang="ru-RU" sz="5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latin typeface="Arial Black" pitchFamily="34" charset="0"/>
              </a:rPr>
              <a:t>Домашняя работа:</a:t>
            </a:r>
            <a:endParaRPr lang="ru-RU" sz="5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Принести:</a:t>
            </a:r>
          </a:p>
          <a:p>
            <a:pPr>
              <a:buNone/>
            </a:pP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ткань, </a:t>
            </a:r>
            <a:r>
              <a:rPr lang="ru-RU" sz="4400" dirty="0" err="1" smtClean="0">
                <a:solidFill>
                  <a:srgbClr val="002060"/>
                </a:solidFill>
                <a:latin typeface="Arial Black" pitchFamily="34" charset="0"/>
              </a:rPr>
              <a:t>синтепон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, эскиз прихватки, ножницы, иголку, булавки, нитки.</a:t>
            </a:r>
            <a:endParaRPr lang="ru-RU" sz="4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Arial Black" pitchFamily="34" charset="0"/>
              </a:rPr>
              <a:t/>
            </a:r>
            <a:br>
              <a:rPr lang="ru-RU" b="1" i="1" dirty="0" smtClean="0">
                <a:latin typeface="Arial Black" pitchFamily="34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  <a:t>Лоскут - небольшой отрезок  ткани.</a:t>
            </a:r>
            <a:br>
              <a:rPr lang="ru-RU" b="1" i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5-шт-40-50-см-голубая-звезда-серии-хлопчатобумажная-ткань-жира-квартал-расслоение-Telas-лоскутная-тильд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628800"/>
            <a:ext cx="3487117" cy="348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3217560-seamless-patchwork-pattern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49828">
            <a:off x="5456012" y="1301820"/>
            <a:ext cx="324036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3a0872ebe4882b6ba0e9a45a7cf1c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8907">
            <a:off x="787661" y="4411970"/>
            <a:ext cx="352839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epositphotos_9266137-stock-photo-colorful-quilt-background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263680">
            <a:off x="267464" y="1283754"/>
            <a:ext cx="3331791" cy="249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loskutnoe_odejalo_1.jpg"/>
          <p:cNvPicPr>
            <a:picLocks noChangeAspect="1"/>
          </p:cNvPicPr>
          <p:nvPr/>
        </p:nvPicPr>
        <p:blipFill>
          <a:blip r:embed="rId7" cstate="print"/>
          <a:srcRect l="9898" r="12094" b="7259"/>
          <a:stretch>
            <a:fillRect/>
          </a:stretch>
        </p:blipFill>
        <p:spPr>
          <a:xfrm>
            <a:off x="4716016" y="3789040"/>
            <a:ext cx="3888432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02-DSCN24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269736">
            <a:off x="3172140" y="1951020"/>
            <a:ext cx="5420784" cy="406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ервые салфетки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5613">
            <a:off x="179512" y="1988840"/>
            <a:ext cx="3121239" cy="432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original (1).jpg"/>
          <p:cNvPicPr>
            <a:picLocks noChangeAspect="1"/>
          </p:cNvPicPr>
          <p:nvPr/>
        </p:nvPicPr>
        <p:blipFill>
          <a:blip r:embed="rId5" cstate="print"/>
          <a:srcRect t="3801" b="6951"/>
          <a:stretch>
            <a:fillRect/>
          </a:stretch>
        </p:blipFill>
        <p:spPr>
          <a:xfrm rot="5400000">
            <a:off x="3013045" y="3786878"/>
            <a:ext cx="275786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</a:rPr>
              <a:t>Patchwork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</a:rPr>
              <a:t>пэчворк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) -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лоскутная работа; 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шитьё из лоскута.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15229c17895b98da6227ed273685b4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888830">
            <a:off x="2938997" y="1405529"/>
            <a:ext cx="3203483" cy="341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a1e868a3b38438660d3f4ce01d76b8f.jpg"/>
          <p:cNvPicPr>
            <a:picLocks noChangeAspect="1"/>
          </p:cNvPicPr>
          <p:nvPr/>
        </p:nvPicPr>
        <p:blipFill>
          <a:blip r:embed="rId4" cstate="print"/>
          <a:srcRect l="66010" t="10783" r="4433" b="14378"/>
          <a:stretch>
            <a:fillRect/>
          </a:stretch>
        </p:blipFill>
        <p:spPr>
          <a:xfrm rot="1936100">
            <a:off x="6322671" y="787183"/>
            <a:ext cx="2016224" cy="2016224"/>
          </a:xfrm>
          <a:prstGeom prst="rect">
            <a:avLst/>
          </a:prstGeom>
        </p:spPr>
      </p:pic>
      <p:pic>
        <p:nvPicPr>
          <p:cNvPr id="7" name="Рисунок 6" descr="2a1e868a3b38438660d3f4ce01d76b8f.jpg"/>
          <p:cNvPicPr>
            <a:picLocks noChangeAspect="1"/>
          </p:cNvPicPr>
          <p:nvPr/>
        </p:nvPicPr>
        <p:blipFill>
          <a:blip r:embed="rId4" cstate="print"/>
          <a:srcRect l="33326" t="9719" r="35640" b="7607"/>
          <a:stretch>
            <a:fillRect/>
          </a:stretch>
        </p:blipFill>
        <p:spPr>
          <a:xfrm rot="6333592">
            <a:off x="745931" y="592476"/>
            <a:ext cx="1999015" cy="235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296317310_324e654e0d_z.jpg"/>
          <p:cNvPicPr>
            <a:picLocks noChangeAspect="1"/>
          </p:cNvPicPr>
          <p:nvPr/>
        </p:nvPicPr>
        <p:blipFill>
          <a:blip r:embed="rId5" cstate="print"/>
          <a:srcRect l="18993" r="13086"/>
          <a:stretch>
            <a:fillRect/>
          </a:stretch>
        </p:blipFill>
        <p:spPr>
          <a:xfrm rot="516711">
            <a:off x="5607268" y="3154641"/>
            <a:ext cx="3312368" cy="324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b1381b11fd882734d920f946c5191c71.jpeg"/>
          <p:cNvPicPr>
            <a:picLocks noChangeAspect="1"/>
          </p:cNvPicPr>
          <p:nvPr/>
        </p:nvPicPr>
        <p:blipFill>
          <a:blip r:embed="rId6" cstate="print"/>
          <a:srcRect l="16800" t="6951"/>
          <a:stretch>
            <a:fillRect/>
          </a:stretch>
        </p:blipFill>
        <p:spPr>
          <a:xfrm>
            <a:off x="467544" y="2564904"/>
            <a:ext cx="2520280" cy="375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А всё начиналось – </a:t>
            </a:r>
            <a:b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 «заплатки» 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1348922187-1438852-fabric_patterns_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24436">
            <a:off x="2806720" y="4135251"/>
            <a:ext cx="3027784" cy="23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908" t="44548" r="20994" b="12495"/>
          <a:stretch>
            <a:fillRect/>
          </a:stretch>
        </p:blipFill>
        <p:spPr>
          <a:xfrm>
            <a:off x="2483768" y="4913784"/>
            <a:ext cx="417646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_5874591.JPG"/>
          <p:cNvPicPr>
            <a:picLocks noChangeAspect="1"/>
          </p:cNvPicPr>
          <p:nvPr/>
        </p:nvPicPr>
        <p:blipFill>
          <a:blip r:embed="rId4" cstate="print"/>
          <a:srcRect t="8170"/>
          <a:stretch>
            <a:fillRect/>
          </a:stretch>
        </p:blipFill>
        <p:spPr>
          <a:xfrm rot="20939257">
            <a:off x="607000" y="2589620"/>
            <a:ext cx="5321651" cy="29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46566597_Walter_Langley__The_Old_Qui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412776"/>
            <a:ext cx="2664297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6e8257a8b5fc1a19bf5a12db61al--dlya-doma-interera-loskutnoe-pled-odeyalo.jpg"/>
          <p:cNvPicPr>
            <a:picLocks noChangeAspect="1"/>
          </p:cNvPicPr>
          <p:nvPr/>
        </p:nvPicPr>
        <p:blipFill>
          <a:blip r:embed="rId6" cstate="print"/>
          <a:srcRect l="5113" t="27744" r="17713"/>
          <a:stretch>
            <a:fillRect/>
          </a:stretch>
        </p:blipFill>
        <p:spPr>
          <a:xfrm rot="1074798">
            <a:off x="475368" y="1238483"/>
            <a:ext cx="3934375" cy="207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Одним из первых предметов быта были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лоскутные одеяла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26" name="Picture 2" descr="C:\Users\User\Desktop\150831141328.jpeg"/>
          <p:cNvPicPr>
            <a:picLocks noChangeAspect="1" noChangeArrowheads="1"/>
          </p:cNvPicPr>
          <p:nvPr/>
        </p:nvPicPr>
        <p:blipFill>
          <a:blip r:embed="rId3" cstate="print"/>
          <a:srcRect t="13116"/>
          <a:stretch>
            <a:fillRect/>
          </a:stretch>
        </p:blipFill>
        <p:spPr bwMode="auto">
          <a:xfrm>
            <a:off x="2483768" y="1412776"/>
            <a:ext cx="4024585" cy="524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708_6848bi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8995" t="8587" r="8995" b="10272"/>
          <a:stretch>
            <a:fillRect/>
          </a:stretch>
        </p:blipFill>
        <p:spPr>
          <a:xfrm>
            <a:off x="5652120" y="908720"/>
            <a:ext cx="303563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249.jpg"/>
          <p:cNvPicPr>
            <a:picLocks noChangeAspect="1"/>
          </p:cNvPicPr>
          <p:nvPr/>
        </p:nvPicPr>
        <p:blipFill>
          <a:blip r:embed="rId5" cstate="print"/>
          <a:srcRect l="14814" r="6437" b="17607"/>
          <a:stretch>
            <a:fillRect/>
          </a:stretch>
        </p:blipFill>
        <p:spPr>
          <a:xfrm rot="282851">
            <a:off x="323528" y="908720"/>
            <a:ext cx="2742027" cy="430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f1db3947c11bdf2be5d6d0614d1871b-1.jpg"/>
          <p:cNvPicPr>
            <a:picLocks noChangeAspect="1"/>
          </p:cNvPicPr>
          <p:nvPr/>
        </p:nvPicPr>
        <p:blipFill>
          <a:blip r:embed="rId6" cstate="print"/>
          <a:srcRect l="10813" t="6085" r="13496" b="5316"/>
          <a:stretch>
            <a:fillRect/>
          </a:stretch>
        </p:blipFill>
        <p:spPr>
          <a:xfrm rot="642073">
            <a:off x="5717551" y="3885180"/>
            <a:ext cx="282271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ello_html_12cb5c8.jpg"/>
          <p:cNvPicPr>
            <a:picLocks noChangeAspect="1"/>
          </p:cNvPicPr>
          <p:nvPr/>
        </p:nvPicPr>
        <p:blipFill>
          <a:blip r:embed="rId7" cstate="print"/>
          <a:srcRect l="13597" t="4532" r="8221" b="9354"/>
          <a:stretch>
            <a:fillRect/>
          </a:stretch>
        </p:blipFill>
        <p:spPr>
          <a:xfrm rot="20726960">
            <a:off x="1245777" y="4480027"/>
            <a:ext cx="2304339" cy="190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А ещё из лоскута делали кукол.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 descr="0_1d90f_d6a34271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8557">
            <a:off x="303476" y="2710274"/>
            <a:ext cx="4445729" cy="377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654ce6b5d51t.jpg"/>
          <p:cNvPicPr>
            <a:picLocks noChangeAspect="1"/>
          </p:cNvPicPr>
          <p:nvPr/>
        </p:nvPicPr>
        <p:blipFill>
          <a:blip r:embed="rId4" cstate="print"/>
          <a:srcRect l="7326" t="33200" r="20314" b="15351"/>
          <a:stretch>
            <a:fillRect/>
          </a:stretch>
        </p:blipFill>
        <p:spPr>
          <a:xfrm rot="879509">
            <a:off x="330098" y="680121"/>
            <a:ext cx="3960440" cy="2487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oyavlenie-pechvorka-e1431631764217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 rot="21163611">
            <a:off x="4826924" y="228573"/>
            <a:ext cx="3810000" cy="313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0_1d90d_d50d0237_L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923928" y="3156992"/>
            <a:ext cx="4354127" cy="37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314293748a5a.jpg"/>
          <p:cNvPicPr>
            <a:picLocks noChangeAspect="1"/>
          </p:cNvPicPr>
          <p:nvPr/>
        </p:nvPicPr>
        <p:blipFill>
          <a:blip r:embed="rId7" cstate="print"/>
          <a:srcRect l="12163" t="31006" r="31075" b="24339"/>
          <a:stretch>
            <a:fillRect/>
          </a:stretch>
        </p:blipFill>
        <p:spPr>
          <a:xfrm rot="228486">
            <a:off x="2894189" y="2630108"/>
            <a:ext cx="201622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Лоскут в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современном интерьере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471" t="7955" r="5287" b="9313"/>
          <a:stretch>
            <a:fillRect/>
          </a:stretch>
        </p:blipFill>
        <p:spPr>
          <a:xfrm rot="2449256">
            <a:off x="613543" y="631888"/>
            <a:ext cx="3054732" cy="301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948913_791501f6a61bb3950d4880ebfed063bc.jpg"/>
          <p:cNvPicPr>
            <a:picLocks noChangeAspect="1"/>
          </p:cNvPicPr>
          <p:nvPr/>
        </p:nvPicPr>
        <p:blipFill>
          <a:blip r:embed="rId4" cstate="print"/>
          <a:srcRect l="8657" t="8657" r="8657" b="7180"/>
          <a:stretch>
            <a:fillRect/>
          </a:stretch>
        </p:blipFill>
        <p:spPr>
          <a:xfrm rot="984830">
            <a:off x="337748" y="3742985"/>
            <a:ext cx="2736304" cy="278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18949429_podushki.jpg"/>
          <p:cNvPicPr>
            <a:picLocks noChangeAspect="1"/>
          </p:cNvPicPr>
          <p:nvPr/>
        </p:nvPicPr>
        <p:blipFill>
          <a:blip r:embed="rId5" cstate="print"/>
          <a:srcRect l="20300" t="3359" r="12201"/>
          <a:stretch>
            <a:fillRect/>
          </a:stretch>
        </p:blipFill>
        <p:spPr>
          <a:xfrm rot="2406844">
            <a:off x="2375093" y="595075"/>
            <a:ext cx="2880320" cy="274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941.JPG"/>
          <p:cNvPicPr>
            <a:picLocks noChangeAspect="1"/>
          </p:cNvPicPr>
          <p:nvPr/>
        </p:nvPicPr>
        <p:blipFill>
          <a:blip r:embed="rId6" cstate="print"/>
          <a:srcRect l="7000" t="4573" r="7601" b="7025"/>
          <a:stretch>
            <a:fillRect/>
          </a:stretch>
        </p:blipFill>
        <p:spPr>
          <a:xfrm rot="3605605">
            <a:off x="4288761" y="3701458"/>
            <a:ext cx="272637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o.jpg"/>
          <p:cNvPicPr>
            <a:picLocks noChangeAspect="1"/>
          </p:cNvPicPr>
          <p:nvPr/>
        </p:nvPicPr>
        <p:blipFill>
          <a:blip r:embed="rId7" cstate="print"/>
          <a:srcRect l="7089" t="4851" r="6016" b="5901"/>
          <a:stretch>
            <a:fillRect/>
          </a:stretch>
        </p:blipFill>
        <p:spPr>
          <a:xfrm rot="18543253">
            <a:off x="2371136" y="3619804"/>
            <a:ext cx="26761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1200 (1).jpg"/>
          <p:cNvPicPr>
            <a:picLocks noChangeAspect="1"/>
          </p:cNvPicPr>
          <p:nvPr/>
        </p:nvPicPr>
        <p:blipFill>
          <a:blip r:embed="rId8" cstate="print"/>
          <a:srcRect l="6300" t="4279" r="8421" b="5858"/>
          <a:stretch>
            <a:fillRect/>
          </a:stretch>
        </p:blipFill>
        <p:spPr>
          <a:xfrm rot="679100">
            <a:off x="6139145" y="4031779"/>
            <a:ext cx="2778838" cy="257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original.jpg"/>
          <p:cNvPicPr>
            <a:picLocks noChangeAspect="1"/>
          </p:cNvPicPr>
          <p:nvPr/>
        </p:nvPicPr>
        <p:blipFill>
          <a:blip r:embed="rId9" cstate="print"/>
          <a:srcRect l="6801" t="6801" r="8151" b="8151"/>
          <a:stretch>
            <a:fillRect/>
          </a:stretch>
        </p:blipFill>
        <p:spPr>
          <a:xfrm rot="20417671">
            <a:off x="6229965" y="961987"/>
            <a:ext cx="2513166" cy="281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1200.jpg"/>
          <p:cNvPicPr>
            <a:picLocks noChangeAspect="1"/>
          </p:cNvPicPr>
          <p:nvPr/>
        </p:nvPicPr>
        <p:blipFill>
          <a:blip r:embed="rId10" cstate="print"/>
          <a:srcRect l="15750" t="9450" r="7076" b="5901"/>
          <a:stretch>
            <a:fillRect/>
          </a:stretch>
        </p:blipFill>
        <p:spPr>
          <a:xfrm rot="19108676">
            <a:off x="4402952" y="690062"/>
            <a:ext cx="2507209" cy="259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rcRect l="7171" t="2500" r="8353" b="375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-Prihvatk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509" b="13714"/>
          <a:stretch>
            <a:fillRect/>
          </a:stretch>
        </p:blipFill>
        <p:spPr>
          <a:xfrm>
            <a:off x="323528" y="3717032"/>
            <a:ext cx="55446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ихватки и салфетка Ягодки 1.jpg"/>
          <p:cNvPicPr>
            <a:picLocks noChangeAspect="1"/>
          </p:cNvPicPr>
          <p:nvPr/>
        </p:nvPicPr>
        <p:blipFill>
          <a:blip r:embed="rId4" cstate="print"/>
          <a:srcRect l="3360" t="5649" r="2561" b="7601"/>
          <a:stretch>
            <a:fillRect/>
          </a:stretch>
        </p:blipFill>
        <p:spPr>
          <a:xfrm>
            <a:off x="323528" y="188640"/>
            <a:ext cx="4464496" cy="3293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01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5004046" y="332656"/>
            <a:ext cx="3888433" cy="239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200 (3).jpg"/>
          <p:cNvPicPr>
            <a:picLocks noChangeAspect="1"/>
          </p:cNvPicPr>
          <p:nvPr/>
        </p:nvPicPr>
        <p:blipFill>
          <a:blip r:embed="rId6" cstate="print"/>
          <a:srcRect l="51187" t="16878" r="1963" b="7961"/>
          <a:stretch>
            <a:fillRect/>
          </a:stretch>
        </p:blipFill>
        <p:spPr>
          <a:xfrm rot="2072937">
            <a:off x="4032721" y="2221715"/>
            <a:ext cx="2377231" cy="229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69850355_100_5591.jpg"/>
          <p:cNvPicPr>
            <a:picLocks noChangeAspect="1"/>
          </p:cNvPicPr>
          <p:nvPr/>
        </p:nvPicPr>
        <p:blipFill>
          <a:blip r:embed="rId7" cstate="print"/>
          <a:srcRect t="12245"/>
          <a:stretch>
            <a:fillRect/>
          </a:stretch>
        </p:blipFill>
        <p:spPr>
          <a:xfrm>
            <a:off x="6012160" y="3212976"/>
            <a:ext cx="259228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69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ЛОСКУТНЫЕ ФАНТАЗИИ</vt:lpstr>
      <vt:lpstr> Лоскут - небольшой отрезок  ткани. </vt:lpstr>
      <vt:lpstr>Patchwork (пэчворк) - лоскутная работа;  шитьё из лоскута.</vt:lpstr>
      <vt:lpstr>А всё начиналось –  с «заплатки» </vt:lpstr>
      <vt:lpstr>Одним из первых предметов быта были лоскутные одеяла</vt:lpstr>
      <vt:lpstr>А ещё из лоскута делали кукол.</vt:lpstr>
      <vt:lpstr>Лоскут в современном интерьере</vt:lpstr>
      <vt:lpstr>Слайд 8</vt:lpstr>
      <vt:lpstr>Слайд 9</vt:lpstr>
      <vt:lpstr>Слайд 10</vt:lpstr>
      <vt:lpstr>Слайд 11</vt:lpstr>
      <vt:lpstr>Слайд 12</vt:lpstr>
      <vt:lpstr>Практическая работа:</vt:lpstr>
      <vt:lpstr>Домашняя работа: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ЛОСКУТНЫЕ ФАНТАЗИИ</dc:title>
  <dc:creator>User</dc:creator>
  <cp:lastModifiedBy>User</cp:lastModifiedBy>
  <cp:revision>6</cp:revision>
  <dcterms:created xsi:type="dcterms:W3CDTF">2018-05-09T12:25:24Z</dcterms:created>
  <dcterms:modified xsi:type="dcterms:W3CDTF">2018-05-09T17:00:22Z</dcterms:modified>
</cp:coreProperties>
</file>