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97" r:id="rId2"/>
    <p:sldId id="296" r:id="rId3"/>
    <p:sldId id="259" r:id="rId4"/>
    <p:sldId id="260" r:id="rId5"/>
    <p:sldId id="262" r:id="rId6"/>
    <p:sldId id="266" r:id="rId7"/>
    <p:sldId id="298" r:id="rId8"/>
    <p:sldId id="268" r:id="rId9"/>
    <p:sldId id="269" r:id="rId10"/>
    <p:sldId id="270" r:id="rId11"/>
    <p:sldId id="299" r:id="rId12"/>
    <p:sldId id="288" r:id="rId13"/>
    <p:sldId id="300" r:id="rId14"/>
    <p:sldId id="294" r:id="rId15"/>
  </p:sldIdLst>
  <p:sldSz cx="9144000" cy="6858000" type="screen4x3"/>
  <p:notesSz cx="6858000" cy="9144000"/>
  <p:custShowLst>
    <p:custShow name="Произвольный показ 1" id="0">
      <p:sldLst>
        <p:sld r:id="rId7"/>
        <p:sld r:id="rId9"/>
        <p:sld r:id="rId10"/>
      </p:sldLst>
    </p:custShow>
    <p:custShow name="Произвольный показ 2" id="1">
      <p:sldLst>
        <p:sld r:id="rId9"/>
        <p:sld r:id="rId10"/>
      </p:sldLst>
    </p:custShow>
    <p:custShow name="Произвольный показ 3" id="2">
      <p:sldLst>
        <p:sld r:id="rId11"/>
      </p:sldLst>
    </p:custShow>
    <p:custShow name="Произвольный показ 4" id="3">
      <p:sldLst/>
    </p:custShow>
    <p:custShow name="Произвольный показ 5" id="4">
      <p:sldLst/>
    </p:custShow>
  </p:custShow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67" autoAdjust="0"/>
    <p:restoredTop sz="94660"/>
  </p:normalViewPr>
  <p:slideViewPr>
    <p:cSldViewPr>
      <p:cViewPr varScale="1">
        <p:scale>
          <a:sx n="92" d="100"/>
          <a:sy n="92" d="100"/>
        </p:scale>
        <p:origin x="-12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71DA53C-1881-49A6-81A4-93C95966F1AD}"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71DA53C-1881-49A6-81A4-93C95966F1A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1DA53C-1881-49A6-81A4-93C95966F1AD}" type="slidenum">
              <a:rPr lang="ru-RU" smtClean="0"/>
              <a:pPr/>
              <a:t>‹#›</a:t>
            </a:fld>
            <a:endParaRPr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1DA53C-1881-49A6-81A4-93C95966F1A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fad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7" descr="slide-1-7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5054" y="0"/>
            <a:ext cx="9209054"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2" descr="герб"/>
          <p:cNvPicPr>
            <a:picLocks noChangeAspect="1" noChangeArrowheads="1"/>
          </p:cNvPicPr>
          <p:nvPr/>
        </p:nvPicPr>
        <p:blipFill>
          <a:blip r:embed="rId3"/>
          <a:srcRect/>
          <a:stretch>
            <a:fillRect/>
          </a:stretch>
        </p:blipFill>
        <p:spPr bwMode="auto">
          <a:xfrm>
            <a:off x="3348038" y="3933825"/>
            <a:ext cx="2665412" cy="2397125"/>
          </a:xfrm>
          <a:prstGeom prst="rect">
            <a:avLst/>
          </a:prstGeom>
          <a:noFill/>
        </p:spPr>
      </p:pic>
    </p:spTree>
    <p:extLst>
      <p:ext uri="{BB962C8B-B14F-4D97-AF65-F5344CB8AC3E}">
        <p14:creationId xmlns:p14="http://schemas.microsoft.com/office/powerpoint/2010/main" val="19240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noChangeArrowheads="1"/>
          </p:cNvSpPr>
          <p:nvPr>
            <p:ph type="title"/>
          </p:nvPr>
        </p:nvSpPr>
        <p:spPr/>
        <p:txBody>
          <a:bodyPr/>
          <a:lstStyle/>
          <a:p>
            <a:endParaRPr lang="ru-RU"/>
          </a:p>
        </p:txBody>
      </p:sp>
      <p:pic>
        <p:nvPicPr>
          <p:cNvPr id="45060" name="Picture 4" descr="QueensResidence"/>
          <p:cNvPicPr>
            <a:picLocks noGrp="1" noChangeAspect="1" noChangeArrowheads="1"/>
          </p:cNvPicPr>
          <p:nvPr>
            <p:ph idx="1"/>
          </p:nvPr>
        </p:nvPicPr>
        <p:blipFill>
          <a:blip r:embed="rId2"/>
          <a:srcRect/>
          <a:stretch>
            <a:fillRect/>
          </a:stretch>
        </p:blipFill>
        <p:spPr>
          <a:xfrm>
            <a:off x="0" y="0"/>
            <a:ext cx="9144000" cy="7029450"/>
          </a:xfrm>
          <a:noFill/>
          <a:ln/>
        </p:spPr>
      </p:pic>
      <p:sp>
        <p:nvSpPr>
          <p:cNvPr id="45063" name="WordArt 7"/>
          <p:cNvSpPr>
            <a:spLocks noChangeArrowheads="1" noChangeShapeType="1" noTextEdit="1"/>
          </p:cNvSpPr>
          <p:nvPr/>
        </p:nvSpPr>
        <p:spPr bwMode="auto">
          <a:xfrm>
            <a:off x="1331913" y="549275"/>
            <a:ext cx="6624637" cy="792163"/>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rPr>
              <a:t>The Queen's Residence </a:t>
            </a:r>
            <a:endParaRPr lang="ru-RU" sz="36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endParaRPr>
          </a:p>
        </p:txBody>
      </p:sp>
      <p:sp>
        <p:nvSpPr>
          <p:cNvPr id="45064" name="WordArt 8"/>
          <p:cNvSpPr>
            <a:spLocks noChangeArrowheads="1" noChangeShapeType="1" noTextEdit="1"/>
          </p:cNvSpPr>
          <p:nvPr/>
        </p:nvSpPr>
        <p:spPr bwMode="auto">
          <a:xfrm>
            <a:off x="539750" y="5084763"/>
            <a:ext cx="7848600" cy="14414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a:cs typeface="Arial"/>
              </a:rPr>
              <a:t>The Queen's Residence was built in </a:t>
            </a:r>
          </a:p>
          <a:p>
            <a:pPr algn="ctr"/>
            <a:r>
              <a:rPr lang="en-US" sz="3600" kern="10">
                <a:ln w="9525">
                  <a:solidFill>
                    <a:srgbClr val="000000"/>
                  </a:solidFill>
                  <a:round/>
                  <a:headEnd/>
                  <a:tailEnd/>
                </a:ln>
                <a:solidFill>
                  <a:srgbClr val="FFFFFF"/>
                </a:solidFill>
                <a:latin typeface="Arial"/>
                <a:cs typeface="Arial"/>
              </a:rPr>
              <a:t>1870 for Samuel Barnard, a vice president </a:t>
            </a:r>
          </a:p>
          <a:p>
            <a:pPr algn="ctr"/>
            <a:r>
              <a:rPr lang="en-US" sz="3600" kern="10">
                <a:ln w="9525">
                  <a:solidFill>
                    <a:srgbClr val="000000"/>
                  </a:solidFill>
                  <a:round/>
                  <a:headEnd/>
                  <a:tailEnd/>
                </a:ln>
                <a:solidFill>
                  <a:srgbClr val="FFFFFF"/>
                </a:solidFill>
                <a:latin typeface="Arial"/>
                <a:cs typeface="Arial"/>
              </a:rPr>
              <a:t>of the Paper Company. </a:t>
            </a:r>
            <a:endParaRPr lang="ru-RU" sz="3600" kern="10">
              <a:ln w="9525">
                <a:solidFill>
                  <a:srgbClr val="000000"/>
                </a:solidFill>
                <a:round/>
                <a:headEnd/>
                <a:tailEnd/>
              </a:ln>
              <a:solidFill>
                <a:srgbClr val="FFFFFF"/>
              </a:solidFill>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20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fade">
                                      <p:cBhvr>
                                        <p:cTn id="12"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008112"/>
          </a:xfrm>
        </p:spPr>
        <p:txBody>
          <a:bodyPr>
            <a:normAutofit/>
          </a:bodyPr>
          <a:lstStyle/>
          <a:p>
            <a:endParaRPr lang="ru-RU"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7" descr="place-names-10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92" y="28949"/>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251520" y="332656"/>
            <a:ext cx="8640959" cy="707886"/>
          </a:xfrm>
          <a:prstGeom prst="rect">
            <a:avLst/>
          </a:prstGeom>
        </p:spPr>
        <p:txBody>
          <a:bodyPr wrap="square">
            <a:spAutoFit/>
          </a:bodyPr>
          <a:lstStyle/>
          <a:p>
            <a:pPr algn="ctr"/>
            <a:r>
              <a:rPr lang="en-US" altLang="ru-RU"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Westminster Palace and Big Ben</a:t>
            </a:r>
            <a:endParaRPr lang="ru-RU"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365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Grp="1" noChangeArrowheads="1"/>
          </p:cNvSpPr>
          <p:nvPr>
            <p:ph type="title"/>
          </p:nvPr>
        </p:nvSpPr>
        <p:spPr/>
        <p:txBody>
          <a:bodyPr/>
          <a:lstStyle/>
          <a:p>
            <a:endParaRPr lang="ru-RU"/>
          </a:p>
        </p:txBody>
      </p:sp>
      <p:pic>
        <p:nvPicPr>
          <p:cNvPr id="74756" name="Picture 4" descr="Трафальгарская площадь"/>
          <p:cNvPicPr>
            <a:picLocks noGrp="1" noChangeAspect="1" noChangeArrowheads="1"/>
          </p:cNvPicPr>
          <p:nvPr>
            <p:ph idx="1"/>
          </p:nvPr>
        </p:nvPicPr>
        <p:blipFill>
          <a:blip r:embed="rId2"/>
          <a:srcRect/>
          <a:stretch>
            <a:fillRect/>
          </a:stretch>
        </p:blipFill>
        <p:spPr>
          <a:xfrm>
            <a:off x="0" y="0"/>
            <a:ext cx="9144000" cy="7100888"/>
          </a:xfrm>
          <a:noFill/>
          <a:ln/>
        </p:spPr>
      </p:pic>
      <p:sp>
        <p:nvSpPr>
          <p:cNvPr id="74759" name="WordArt 7"/>
          <p:cNvSpPr>
            <a:spLocks noChangeArrowheads="1" noChangeShapeType="1" noTextEdit="1"/>
          </p:cNvSpPr>
          <p:nvPr/>
        </p:nvSpPr>
        <p:spPr bwMode="auto">
          <a:xfrm>
            <a:off x="1979613" y="5805488"/>
            <a:ext cx="5589587" cy="7397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rPr>
              <a:t>Trafalgar Square</a:t>
            </a:r>
            <a:endParaRPr lang="ru-RU" sz="36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fade">
                                      <p:cBhvr>
                                        <p:cTn id="7" dur="2000"/>
                                        <p:tgtEl>
                                          <p:spTgt spid="747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74759"/>
                                        </p:tgtEl>
                                      </p:cBhvr>
                                    </p:animEffect>
                                    <p:set>
                                      <p:cBhvr>
                                        <p:cTn id="12" dur="1" fill="hold">
                                          <p:stCondLst>
                                            <p:cond delay="999"/>
                                          </p:stCondLst>
                                        </p:cTn>
                                        <p:tgtEl>
                                          <p:spTgt spid="747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P spid="7475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7" descr="westminster at nigh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84666"/>
            <a:ext cx="9143999"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3635896" y="620688"/>
            <a:ext cx="5256584" cy="707886"/>
          </a:xfrm>
          <a:prstGeom prst="rect">
            <a:avLst/>
          </a:prstGeom>
        </p:spPr>
        <p:txBody>
          <a:bodyPr wrap="square">
            <a:spAutoFit/>
          </a:bodyPr>
          <a:lstStyle/>
          <a:p>
            <a:pPr algn="ctr"/>
            <a:r>
              <a:rPr lang="en-US" altLang="ru-RU" sz="4000" dirty="0">
                <a:solidFill>
                  <a:srgbClr val="FFFF00"/>
                </a:solidFill>
                <a:effectLst>
                  <a:outerShdw blurRad="38100" dist="38100" dir="2700000" algn="tl">
                    <a:srgbClr val="000000">
                      <a:alpha val="43137"/>
                    </a:srgbClr>
                  </a:outerShdw>
                </a:effectLst>
              </a:rPr>
              <a:t>Westminster Abbey</a:t>
            </a:r>
            <a:endParaRPr lang="ru-RU"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9461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Grp="1" noChangeArrowheads="1"/>
          </p:cNvSpPr>
          <p:nvPr>
            <p:ph type="title"/>
          </p:nvPr>
        </p:nvSpPr>
        <p:spPr/>
        <p:txBody>
          <a:bodyPr/>
          <a:lstStyle/>
          <a:p>
            <a:endParaRPr lang="ru-RU"/>
          </a:p>
        </p:txBody>
      </p:sp>
      <p:pic>
        <p:nvPicPr>
          <p:cNvPr id="98312" name="Picture 8" descr="0207_london_5"/>
          <p:cNvPicPr>
            <a:picLocks noGrp="1" noChangeAspect="1" noChangeArrowheads="1"/>
          </p:cNvPicPr>
          <p:nvPr>
            <p:ph idx="1"/>
          </p:nvPr>
        </p:nvPicPr>
        <p:blipFill>
          <a:blip r:embed="rId2"/>
          <a:srcRect/>
          <a:stretch>
            <a:fillRect/>
          </a:stretch>
        </p:blipFill>
        <p:spPr>
          <a:xfrm>
            <a:off x="0" y="0"/>
            <a:ext cx="9144000" cy="7029450"/>
          </a:xfrm>
        </p:spPr>
      </p:pic>
      <p:sp>
        <p:nvSpPr>
          <p:cNvPr id="98313" name="WordArt 9"/>
          <p:cNvSpPr>
            <a:spLocks noChangeArrowheads="1" noChangeShapeType="1" noTextEdit="1"/>
          </p:cNvSpPr>
          <p:nvPr/>
        </p:nvSpPr>
        <p:spPr bwMode="auto">
          <a:xfrm>
            <a:off x="827088" y="2708275"/>
            <a:ext cx="7489825" cy="2219325"/>
          </a:xfrm>
          <a:prstGeom prst="rect">
            <a:avLst/>
          </a:prstGeom>
        </p:spPr>
        <p:txBody>
          <a:bodyPr wrap="none" fromWordArt="1">
            <a:prstTxWarp prst="textPlain">
              <a:avLst>
                <a:gd name="adj" fmla="val 50000"/>
              </a:avLst>
            </a:prstTxWarp>
          </a:bodyPr>
          <a:lstStyle/>
          <a:p>
            <a:pPr algn="ctr"/>
            <a:endParaRPr lang="ru-RU" sz="3600" kern="10" dirty="0">
              <a:ln w="9525">
                <a:solidFill>
                  <a:srgbClr val="000000"/>
                </a:solidFill>
                <a:round/>
                <a:headEnd/>
                <a:tailEnd/>
              </a:ln>
              <a:solidFill>
                <a:srgbClr val="FFFFFF"/>
              </a:solidFill>
              <a:latin typeface="Monotype Corsiva"/>
            </a:endParaRPr>
          </a:p>
        </p:txBody>
      </p:sp>
      <p:sp>
        <p:nvSpPr>
          <p:cNvPr id="98315" name="WordArt 11"/>
          <p:cNvSpPr>
            <a:spLocks noChangeArrowheads="1" noChangeShapeType="1" noTextEdit="1"/>
          </p:cNvSpPr>
          <p:nvPr/>
        </p:nvSpPr>
        <p:spPr bwMode="auto">
          <a:xfrm>
            <a:off x="2476500" y="6334125"/>
            <a:ext cx="6667500" cy="523875"/>
          </a:xfrm>
          <a:prstGeom prst="rect">
            <a:avLst/>
          </a:prstGeom>
        </p:spPr>
        <p:txBody>
          <a:bodyPr wrap="none" fromWordArt="1">
            <a:prstTxWarp prst="textPlain">
              <a:avLst>
                <a:gd name="adj" fmla="val 50000"/>
              </a:avLst>
            </a:prstTxWarp>
          </a:bodyPr>
          <a:lstStyle/>
          <a:p>
            <a:pPr algn="ctr"/>
            <a:endParaRPr lang="ru-RU" sz="3600" kern="10" dirty="0">
              <a:ln w="9525">
                <a:solidFill>
                  <a:srgbClr val="000000"/>
                </a:solidFill>
                <a:round/>
                <a:headEnd/>
                <a:tailEnd/>
              </a:ln>
              <a:solidFill>
                <a:srgbClr val="FFFFFF"/>
              </a:solidFill>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8313"/>
                                        </p:tgtEl>
                                        <p:attrNameLst>
                                          <p:attrName>style.visibility</p:attrName>
                                        </p:attrNameLst>
                                      </p:cBhvr>
                                      <p:to>
                                        <p:strVal val="visible"/>
                                      </p:to>
                                    </p:set>
                                    <p:animEffect transition="in" filter="fade">
                                      <p:cBhvr>
                                        <p:cTn id="7" dur="2000"/>
                                        <p:tgtEl>
                                          <p:spTgt spid="98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98315"/>
                                        </p:tgtEl>
                                        <p:attrNameLst>
                                          <p:attrName>style.visibility</p:attrName>
                                        </p:attrNameLst>
                                      </p:cBhvr>
                                      <p:to>
                                        <p:strVal val="visible"/>
                                      </p:to>
                                    </p:set>
                                    <p:animEffect transition="in" filter="fade">
                                      <p:cBhvr>
                                        <p:cTn id="12" dur="2000"/>
                                        <p:tgtEl>
                                          <p:spTgt spid="983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nodePh="1">
                                  <p:stCondLst>
                                    <p:cond delay="0"/>
                                  </p:stCondLst>
                                  <p:endCondLst>
                                    <p:cond evt="begin" delay="0">
                                      <p:tn val="15"/>
                                    </p:cond>
                                  </p:endCondLst>
                                  <p:childTnLst>
                                    <p:animEffect transition="out" filter="fade">
                                      <p:cBhvr>
                                        <p:cTn id="16" dur="3000"/>
                                        <p:tgtEl>
                                          <p:spTgt spid="98313"/>
                                        </p:tgtEl>
                                      </p:cBhvr>
                                    </p:animEffect>
                                    <p:set>
                                      <p:cBhvr>
                                        <p:cTn id="17" dur="1" fill="hold">
                                          <p:stCondLst>
                                            <p:cond delay="2999"/>
                                          </p:stCondLst>
                                        </p:cTn>
                                        <p:tgtEl>
                                          <p:spTgt spid="983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animBg="1"/>
      <p:bldP spid="98313" grpId="1" animBg="1"/>
      <p:bldP spid="983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67544" y="476672"/>
            <a:ext cx="8229600" cy="2146250"/>
          </a:xfrm>
        </p:spPr>
        <p:txBody>
          <a:bodyPr>
            <a:noAutofit/>
          </a:bodyPr>
          <a:lstStyle/>
          <a:p>
            <a:r>
              <a:rPr lang="en-US" sz="2500" dirty="0" smtClean="0">
                <a:solidFill>
                  <a:srgbClr val="FFFF00"/>
                </a:solidFill>
                <a:effectLst>
                  <a:outerShdw blurRad="38100" dist="38100" dir="2700000" algn="tl">
                    <a:srgbClr val="000000">
                      <a:alpha val="43137"/>
                    </a:srgbClr>
                  </a:outerShdw>
                </a:effectLst>
              </a:rPr>
              <a:t>London is the capital of the United Kingdom, its economic, political and cultural center. It is one of the world's most important ports and one of the largest cities in the world. There are a lot of places of interest in London. </a:t>
            </a:r>
            <a:endParaRPr lang="ru-RU" sz="2500" dirty="0">
              <a:solidFill>
                <a:srgbClr val="FFFF00"/>
              </a:solidFill>
              <a:effectLst>
                <a:outerShdw blurRad="38100" dist="38100" dir="2700000" algn="tl">
                  <a:srgbClr val="000000">
                    <a:alpha val="43137"/>
                  </a:srgbClr>
                </a:outerShdw>
              </a:effectLst>
            </a:endParaRPr>
          </a:p>
        </p:txBody>
      </p:sp>
      <p:pic>
        <p:nvPicPr>
          <p:cNvPr id="13" name="Содержимое 12" descr="parliament.jpg"/>
          <p:cNvPicPr>
            <a:picLocks noGrp="1" noChangeAspect="1"/>
          </p:cNvPicPr>
          <p:nvPr>
            <p:ph idx="1"/>
          </p:nvPr>
        </p:nvPicPr>
        <p:blipFill>
          <a:blip r:embed="rId2" cstate="print"/>
          <a:stretch>
            <a:fillRect/>
          </a:stretch>
        </p:blipFill>
        <p:spPr>
          <a:xfrm>
            <a:off x="1547664" y="2564904"/>
            <a:ext cx="6278033" cy="4293096"/>
          </a:xfrm>
        </p:spPr>
      </p:pic>
    </p:spTree>
    <p:extLst>
      <p:ext uri="{BB962C8B-B14F-4D97-AF65-F5344CB8AC3E}">
        <p14:creationId xmlns:p14="http://schemas.microsoft.com/office/powerpoint/2010/main" val="3567993654"/>
      </p:ext>
    </p:extLst>
  </p:cSld>
  <p:clrMapOvr>
    <a:masterClrMapping/>
  </p:clrMapOvr>
  <p:transition advTm="4577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p:txBody>
          <a:bodyPr/>
          <a:lstStyle/>
          <a:p>
            <a:endParaRPr lang="ru-RU"/>
          </a:p>
        </p:txBody>
      </p:sp>
      <p:pic>
        <p:nvPicPr>
          <p:cNvPr id="6148" name="Picture 4" descr="maps_London"/>
          <p:cNvPicPr>
            <a:picLocks noGrp="1" noChangeAspect="1" noChangeArrowheads="1"/>
          </p:cNvPicPr>
          <p:nvPr>
            <p:ph idx="1"/>
          </p:nvPr>
        </p:nvPicPr>
        <p:blipFill>
          <a:blip r:embed="rId2"/>
          <a:srcRect/>
          <a:stretch>
            <a:fillRect/>
          </a:stretch>
        </p:blipFill>
        <p:spPr>
          <a:xfrm>
            <a:off x="0" y="0"/>
            <a:ext cx="9144000" cy="6858000"/>
          </a:xfrm>
          <a:noFill/>
          <a:ln/>
        </p:spPr>
      </p:pic>
      <p:sp>
        <p:nvSpPr>
          <p:cNvPr id="6151" name="WordArt 7"/>
          <p:cNvSpPr>
            <a:spLocks noChangeArrowheads="1" noChangeShapeType="1" noTextEdit="1"/>
          </p:cNvSpPr>
          <p:nvPr/>
        </p:nvSpPr>
        <p:spPr bwMode="auto">
          <a:xfrm>
            <a:off x="395288" y="549275"/>
            <a:ext cx="8280400" cy="1511300"/>
          </a:xfrm>
          <a:prstGeom prst="rect">
            <a:avLst/>
          </a:prstGeom>
        </p:spPr>
        <p:txBody>
          <a:bodyPr wrap="none" fromWordArt="1">
            <a:prstTxWarp prst="textPlain">
              <a:avLst>
                <a:gd name="adj" fmla="val 50000"/>
              </a:avLst>
            </a:prstTxWarp>
          </a:bodyPr>
          <a:lstStyle/>
          <a:p>
            <a:pPr algn="ctr"/>
            <a:r>
              <a:rPr lang="en-US" sz="3600" b="1" kern="10" dirty="0">
                <a:ln w="19050">
                  <a:solidFill>
                    <a:srgbClr val="339966"/>
                  </a:solidFill>
                  <a:round/>
                  <a:headEnd/>
                  <a:tailEnd/>
                </a:ln>
                <a:solidFill>
                  <a:srgbClr val="FFFF00"/>
                </a:solidFill>
                <a:effectLst>
                  <a:outerShdw blurRad="38100" dist="38100" dir="2700000" algn="tl">
                    <a:srgbClr val="000000">
                      <a:alpha val="43137"/>
                    </a:srgbClr>
                  </a:outerShdw>
                </a:effectLst>
                <a:latin typeface="Arial"/>
                <a:cs typeface="Arial"/>
              </a:rPr>
              <a:t>London is the British capital and </a:t>
            </a:r>
          </a:p>
          <a:p>
            <a:pPr algn="ctr"/>
            <a:r>
              <a:rPr lang="en-US" sz="3600" b="1" kern="10" dirty="0">
                <a:ln w="19050">
                  <a:solidFill>
                    <a:srgbClr val="339966"/>
                  </a:solidFill>
                  <a:round/>
                  <a:headEnd/>
                  <a:tailEnd/>
                </a:ln>
                <a:solidFill>
                  <a:srgbClr val="FFFF00"/>
                </a:solidFill>
                <a:effectLst>
                  <a:outerShdw blurRad="38100" dist="38100" dir="2700000" algn="tl">
                    <a:srgbClr val="000000">
                      <a:alpha val="43137"/>
                    </a:srgbClr>
                  </a:outerShdw>
                </a:effectLst>
                <a:latin typeface="Arial"/>
                <a:cs typeface="Arial"/>
              </a:rPr>
              <a:t>one of the biggest cities in the world</a:t>
            </a:r>
            <a:r>
              <a:rPr lang="en-US" sz="3600" b="1" kern="10" dirty="0">
                <a:ln w="19050">
                  <a:solidFill>
                    <a:srgbClr val="339966"/>
                  </a:solidFill>
                  <a:round/>
                  <a:headEnd/>
                  <a:tailEnd/>
                </a:ln>
                <a:solidFill>
                  <a:srgbClr val="CCFFCC"/>
                </a:solidFill>
                <a:latin typeface="Arial"/>
                <a:cs typeface="Arial"/>
              </a:rPr>
              <a:t>. </a:t>
            </a:r>
            <a:endParaRPr lang="ru-RU" sz="3600" b="1" kern="10" dirty="0">
              <a:ln w="19050">
                <a:solidFill>
                  <a:srgbClr val="339966"/>
                </a:solidFill>
                <a:round/>
                <a:headEnd/>
                <a:tailEnd/>
              </a:ln>
              <a:solidFill>
                <a:srgbClr val="CCFFCC"/>
              </a:solidFill>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1000" fill="hold"/>
                                        <p:tgtEl>
                                          <p:spTgt spid="6151"/>
                                        </p:tgtEl>
                                        <p:attrNameLst>
                                          <p:attrName>ppt_x</p:attrName>
                                        </p:attrNameLst>
                                      </p:cBhvr>
                                      <p:tavLst>
                                        <p:tav tm="0">
                                          <p:val>
                                            <p:strVal val="#ppt_x"/>
                                          </p:val>
                                        </p:tav>
                                        <p:tav tm="100000">
                                          <p:val>
                                            <p:strVal val="#ppt_x"/>
                                          </p:val>
                                        </p:tav>
                                      </p:tavLst>
                                    </p:anim>
                                    <p:anim calcmode="lin" valueType="num">
                                      <p:cBhvr additive="base">
                                        <p:cTn id="8" dur="10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endParaRPr lang="ru-RU"/>
          </a:p>
        </p:txBody>
      </p:sp>
      <p:pic>
        <p:nvPicPr>
          <p:cNvPr id="7172" name="Picture 4" descr="Темза"/>
          <p:cNvPicPr>
            <a:picLocks noGrp="1" noChangeAspect="1" noChangeArrowheads="1"/>
          </p:cNvPicPr>
          <p:nvPr>
            <p:ph idx="1"/>
          </p:nvPr>
        </p:nvPicPr>
        <p:blipFill>
          <a:blip r:embed="rId2"/>
          <a:srcRect/>
          <a:stretch>
            <a:fillRect/>
          </a:stretch>
        </p:blipFill>
        <p:spPr>
          <a:xfrm>
            <a:off x="0" y="27384"/>
            <a:ext cx="9144000" cy="6858000"/>
          </a:xfrm>
          <a:noFill/>
          <a:ln/>
        </p:spPr>
      </p:pic>
      <p:sp>
        <p:nvSpPr>
          <p:cNvPr id="7175" name="WordArt 7"/>
          <p:cNvSpPr>
            <a:spLocks noChangeArrowheads="1" noChangeShapeType="1" noTextEdit="1"/>
          </p:cNvSpPr>
          <p:nvPr/>
        </p:nvSpPr>
        <p:spPr bwMode="auto">
          <a:xfrm>
            <a:off x="179388" y="476250"/>
            <a:ext cx="8424862" cy="1439863"/>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rPr>
              <a:t>London is situated upon both banks of the </a:t>
            </a:r>
          </a:p>
          <a:p>
            <a:pPr algn="ctr"/>
            <a:r>
              <a:rPr lang="en-US" sz="3600" b="1"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rPr>
              <a:t>River Thames, it is the largest city in </a:t>
            </a:r>
            <a:r>
              <a:rPr lang="en-US" sz="3600" b="1" kern="10" dirty="0" smtClean="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rPr>
              <a:t>Britain</a:t>
            </a:r>
            <a:r>
              <a:rPr lang="ru-RU" sz="3600" b="1" kern="10" dirty="0" smtClean="0">
                <a:ln w="9525">
                  <a:solidFill>
                    <a:srgbClr val="000000"/>
                  </a:solidFill>
                  <a:round/>
                  <a:headEnd/>
                  <a:tailEnd/>
                </a:ln>
                <a:solidFill>
                  <a:srgbClr val="FFFFFF"/>
                </a:solidFill>
                <a:latin typeface="Arial"/>
                <a:cs typeface="Arial"/>
              </a:rPr>
              <a:t>.</a:t>
            </a:r>
            <a:r>
              <a:rPr lang="en-US" sz="3600" b="1" kern="10" dirty="0" smtClean="0">
                <a:ln w="9525">
                  <a:solidFill>
                    <a:srgbClr val="000000"/>
                  </a:solidFill>
                  <a:round/>
                  <a:headEnd/>
                  <a:tailEnd/>
                </a:ln>
                <a:solidFill>
                  <a:srgbClr val="FFFFFF"/>
                </a:solidFill>
                <a:latin typeface="Arial"/>
                <a:cs typeface="Arial"/>
              </a:rPr>
              <a:t>.</a:t>
            </a:r>
            <a:endParaRPr lang="ru-RU" sz="3600" b="1" kern="10" dirty="0">
              <a:ln w="9525">
                <a:solidFill>
                  <a:srgbClr val="000000"/>
                </a:solidFill>
                <a:round/>
                <a:headEnd/>
                <a:tailEnd/>
              </a:ln>
              <a:solidFill>
                <a:srgbClr val="FFFFFF"/>
              </a:solidFill>
              <a:latin typeface="Arial"/>
              <a:cs typeface="Arial"/>
            </a:endParaRPr>
          </a:p>
        </p:txBody>
      </p:sp>
      <p:sp>
        <p:nvSpPr>
          <p:cNvPr id="7176" name="WordArt 8"/>
          <p:cNvSpPr>
            <a:spLocks noChangeArrowheads="1" noChangeShapeType="1" noTextEdit="1"/>
          </p:cNvSpPr>
          <p:nvPr/>
        </p:nvSpPr>
        <p:spPr bwMode="auto">
          <a:xfrm>
            <a:off x="2195513" y="2276475"/>
            <a:ext cx="4433887" cy="935038"/>
          </a:xfrm>
          <a:prstGeom prst="rect">
            <a:avLst/>
          </a:prstGeom>
        </p:spPr>
        <p:txBody>
          <a:bodyPr wrap="none" fromWordArt="1">
            <a:prstTxWarp prst="textPlain">
              <a:avLst>
                <a:gd name="adj" fmla="val 50000"/>
              </a:avLst>
            </a:prstTxWarp>
          </a:bodyPr>
          <a:lstStyle/>
          <a:p>
            <a:pPr algn="ctr"/>
            <a:endParaRPr lang="ru-RU" sz="3600" b="1" kern="10" dirty="0">
              <a:ln w="9525">
                <a:solidFill>
                  <a:srgbClr val="000000"/>
                </a:solidFill>
                <a:round/>
                <a:headEnd/>
                <a:tailEnd/>
              </a:ln>
              <a:solidFill>
                <a:srgbClr val="FFFFFF"/>
              </a:solidFill>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20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7176"/>
                                        </p:tgtEl>
                                        <p:attrNameLst>
                                          <p:attrName>style.visibility</p:attrName>
                                        </p:attrNameLst>
                                      </p:cBhvr>
                                      <p:to>
                                        <p:strVal val="visible"/>
                                      </p:to>
                                    </p:set>
                                    <p:animEffect transition="in" filter="fade">
                                      <p:cBhvr>
                                        <p:cTn id="12"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2"/>
          <p:cNvSpPr>
            <a:spLocks noGrp="1" noChangeArrowheads="1"/>
          </p:cNvSpPr>
          <p:nvPr>
            <p:ph type="title"/>
          </p:nvPr>
        </p:nvSpPr>
        <p:spPr/>
        <p:txBody>
          <a:bodyPr>
            <a:normAutofit fontScale="90000"/>
          </a:bodyPr>
          <a:lstStyle/>
          <a:p>
            <a:r>
              <a:rPr lang="en-US" sz="4000">
                <a:effectLst>
                  <a:outerShdw blurRad="38100" dist="38100" dir="2700000" algn="tl">
                    <a:srgbClr val="C0C0C0"/>
                  </a:outerShdw>
                </a:effectLst>
              </a:rPr>
              <a:t/>
            </a:r>
            <a:br>
              <a:rPr lang="en-US" sz="4000">
                <a:effectLst>
                  <a:outerShdw blurRad="38100" dist="38100" dir="2700000" algn="tl">
                    <a:srgbClr val="C0C0C0"/>
                  </a:outerShdw>
                </a:effectLst>
              </a:rPr>
            </a:br>
            <a:r>
              <a:rPr lang="en-US" sz="3600">
                <a:effectLst>
                  <a:outerShdw blurRad="38100" dist="38100" dir="2700000" algn="tl">
                    <a:srgbClr val="C0C0C0"/>
                  </a:outerShdw>
                </a:effectLst>
              </a:rPr>
              <a:t>It consists of three parts: </a:t>
            </a:r>
            <a:br>
              <a:rPr lang="en-US" sz="3600">
                <a:effectLst>
                  <a:outerShdw blurRad="38100" dist="38100" dir="2700000" algn="tl">
                    <a:srgbClr val="C0C0C0"/>
                  </a:outerShdw>
                </a:effectLst>
              </a:rPr>
            </a:br>
            <a:r>
              <a:rPr lang="en-US" sz="3600">
                <a:effectLst>
                  <a:outerShdw blurRad="38100" dist="38100" dir="2700000" algn="tl">
                    <a:srgbClr val="C0C0C0"/>
                  </a:outerShdw>
                </a:effectLst>
              </a:rPr>
              <a:t>the City of London, the West End </a:t>
            </a:r>
            <a:br>
              <a:rPr lang="en-US" sz="3600">
                <a:effectLst>
                  <a:outerShdw blurRad="38100" dist="38100" dir="2700000" algn="tl">
                    <a:srgbClr val="C0C0C0"/>
                  </a:outerShdw>
                </a:effectLst>
              </a:rPr>
            </a:br>
            <a:r>
              <a:rPr lang="en-US" sz="3600">
                <a:effectLst>
                  <a:outerShdw blurRad="38100" dist="38100" dir="2700000" algn="tl">
                    <a:srgbClr val="C0C0C0"/>
                  </a:outerShdw>
                </a:effectLst>
              </a:rPr>
              <a:t>and the East End.</a:t>
            </a:r>
            <a:endParaRPr lang="ru-RU" sz="3600">
              <a:effectLst>
                <a:outerShdw blurRad="38100" dist="38100" dir="2700000" algn="tl">
                  <a:srgbClr val="C0C0C0"/>
                </a:outerShdw>
              </a:effectLst>
            </a:endParaRPr>
          </a:p>
        </p:txBody>
      </p:sp>
      <p:pic>
        <p:nvPicPr>
          <p:cNvPr id="16388" name="Picture 4" descr="london_map-2"/>
          <p:cNvPicPr>
            <a:picLocks noGrp="1" noChangeAspect="1" noChangeArrowheads="1"/>
          </p:cNvPicPr>
          <p:nvPr>
            <p:ph sz="half" idx="1"/>
          </p:nvPr>
        </p:nvPicPr>
        <p:blipFill>
          <a:blip r:embed="rId2"/>
          <a:srcRect/>
          <a:stretch>
            <a:fillRect/>
          </a:stretch>
        </p:blipFill>
        <p:spPr>
          <a:xfrm>
            <a:off x="0" y="0"/>
            <a:ext cx="9144000" cy="6858000"/>
          </a:xfrm>
          <a:noFill/>
          <a:ln/>
        </p:spPr>
      </p:pic>
      <p:pic>
        <p:nvPicPr>
          <p:cNvPr id="16395" name="Picture 11" descr="001"/>
          <p:cNvPicPr>
            <a:picLocks noGrp="1" noChangeAspect="1" noChangeArrowheads="1"/>
          </p:cNvPicPr>
          <p:nvPr>
            <p:ph sz="half" idx="2"/>
          </p:nvPr>
        </p:nvPicPr>
        <p:blipFill>
          <a:blip r:embed="rId3"/>
          <a:srcRect/>
          <a:stretch>
            <a:fillRect/>
          </a:stretch>
        </p:blipFill>
        <p:spPr>
          <a:xfrm rot="832813">
            <a:off x="244475" y="3263900"/>
            <a:ext cx="2736850" cy="1870075"/>
          </a:xfrm>
          <a:noFill/>
          <a:ln/>
        </p:spPr>
      </p:pic>
      <p:pic>
        <p:nvPicPr>
          <p:cNvPr id="16398" name="Picture 14" descr="001"/>
          <p:cNvPicPr>
            <a:picLocks noChangeAspect="1" noChangeArrowheads="1"/>
          </p:cNvPicPr>
          <p:nvPr/>
        </p:nvPicPr>
        <p:blipFill>
          <a:blip r:embed="rId3"/>
          <a:srcRect/>
          <a:stretch>
            <a:fillRect/>
          </a:stretch>
        </p:blipFill>
        <p:spPr bwMode="auto">
          <a:xfrm rot="832813">
            <a:off x="2555875" y="1196975"/>
            <a:ext cx="3671888" cy="2508250"/>
          </a:xfrm>
          <a:prstGeom prst="rect">
            <a:avLst/>
          </a:prstGeom>
          <a:noFill/>
          <a:ln w="9525">
            <a:noFill/>
            <a:miter lim="800000"/>
            <a:headEnd/>
            <a:tailEnd/>
          </a:ln>
        </p:spPr>
      </p:pic>
      <p:pic>
        <p:nvPicPr>
          <p:cNvPr id="16399" name="Picture 15" descr="001"/>
          <p:cNvPicPr>
            <a:picLocks noChangeAspect="1" noChangeArrowheads="1"/>
          </p:cNvPicPr>
          <p:nvPr/>
        </p:nvPicPr>
        <p:blipFill>
          <a:blip r:embed="rId3"/>
          <a:srcRect/>
          <a:stretch>
            <a:fillRect/>
          </a:stretch>
        </p:blipFill>
        <p:spPr bwMode="auto">
          <a:xfrm rot="832813">
            <a:off x="6346825" y="3341688"/>
            <a:ext cx="2771775" cy="1892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fade">
                                      <p:cBhvr>
                                        <p:cTn id="7" dur="2000"/>
                                        <p:tgtEl>
                                          <p:spTgt spid="16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16396"/>
                                        </p:tgtEl>
                                      </p:cBhvr>
                                    </p:animEffect>
                                    <p:set>
                                      <p:cBhvr>
                                        <p:cTn id="12" dur="1" fill="hold">
                                          <p:stCondLst>
                                            <p:cond delay="1999"/>
                                          </p:stCondLst>
                                        </p:cTn>
                                        <p:tgtEl>
                                          <p:spTgt spid="163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wedge">
                                      <p:cBhvr>
                                        <p:cTn id="17" dur="2000"/>
                                        <p:tgtEl>
                                          <p:spTgt spid="1639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6398"/>
                                        </p:tgtEl>
                                        <p:attrNameLst>
                                          <p:attrName>style.visibility</p:attrName>
                                        </p:attrNameLst>
                                      </p:cBhvr>
                                      <p:to>
                                        <p:strVal val="visible"/>
                                      </p:to>
                                    </p:set>
                                    <p:animEffect transition="in" filter="wedge">
                                      <p:cBhvr>
                                        <p:cTn id="22" dur="2000"/>
                                        <p:tgtEl>
                                          <p:spTgt spid="1639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6399"/>
                                        </p:tgtEl>
                                        <p:attrNameLst>
                                          <p:attrName>style.visibility</p:attrName>
                                        </p:attrNameLst>
                                      </p:cBhvr>
                                      <p:to>
                                        <p:strVal val="visible"/>
                                      </p:to>
                                    </p:set>
                                    <p:animEffect transition="in" filter="wedge">
                                      <p:cBhvr>
                                        <p:cTn id="27" dur="20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p:bldP spid="1639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p:txBody>
          <a:bodyPr/>
          <a:lstStyle/>
          <a:p>
            <a:endParaRPr lang="ru-RU"/>
          </a:p>
        </p:txBody>
      </p:sp>
      <p:pic>
        <p:nvPicPr>
          <p:cNvPr id="24580" name="Picture 4" descr="1-4"/>
          <p:cNvPicPr>
            <a:picLocks noGrp="1" noChangeAspect="1" noChangeArrowheads="1"/>
          </p:cNvPicPr>
          <p:nvPr>
            <p:ph idx="1"/>
          </p:nvPr>
        </p:nvPicPr>
        <p:blipFill>
          <a:blip r:embed="rId2"/>
          <a:srcRect/>
          <a:stretch>
            <a:fillRect/>
          </a:stretch>
        </p:blipFill>
        <p:spPr>
          <a:xfrm>
            <a:off x="0" y="0"/>
            <a:ext cx="9144000" cy="6858000"/>
          </a:xfrm>
          <a:noFill/>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endParaRPr lang="ru-RU" dirty="0">
              <a:solidFill>
                <a:srgbClr val="FFC000"/>
              </a:solidFill>
              <a:effectLst/>
              <a:latin typeface="Arial" panose="020B0604020202020204" pitchFamily="34" charset="0"/>
              <a:cs typeface="Arial" panose="020B0604020202020204" pitchFamily="34" charset="0"/>
            </a:endParaRPr>
          </a:p>
        </p:txBody>
      </p:sp>
      <p:pic>
        <p:nvPicPr>
          <p:cNvPr id="4" name="Picture 7" descr="londo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36002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323528" y="836712"/>
            <a:ext cx="5472608" cy="723275"/>
          </a:xfrm>
          <a:prstGeom prst="rect">
            <a:avLst/>
          </a:prstGeom>
        </p:spPr>
        <p:txBody>
          <a:bodyPr wrap="square">
            <a:spAutoFit/>
          </a:bodyPr>
          <a:lstStyle/>
          <a:p>
            <a:r>
              <a:rPr lang="en-US" altLang="ru-RU" sz="41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Buckingham Palace</a:t>
            </a:r>
            <a:endParaRPr lang="ru-RU" sz="41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945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8"/>
          <p:cNvSpPr>
            <a:spLocks noGrp="1" noChangeArrowheads="1"/>
          </p:cNvSpPr>
          <p:nvPr>
            <p:ph type="title"/>
          </p:nvPr>
        </p:nvSpPr>
        <p:spPr/>
        <p:txBody>
          <a:bodyPr/>
          <a:lstStyle/>
          <a:p>
            <a:endParaRPr lang="ru-RU"/>
          </a:p>
        </p:txBody>
      </p:sp>
      <p:pic>
        <p:nvPicPr>
          <p:cNvPr id="32780" name="Picture 12" descr="1-4"/>
          <p:cNvPicPr>
            <a:picLocks noGrp="1" noChangeAspect="1" noChangeArrowheads="1"/>
          </p:cNvPicPr>
          <p:nvPr>
            <p:ph sz="half" idx="1"/>
          </p:nvPr>
        </p:nvPicPr>
        <p:blipFill>
          <a:blip r:embed="rId2"/>
          <a:srcRect/>
          <a:stretch>
            <a:fillRect/>
          </a:stretch>
        </p:blipFill>
        <p:spPr>
          <a:xfrm>
            <a:off x="0" y="0"/>
            <a:ext cx="9144000" cy="6858000"/>
          </a:xfrm>
        </p:spPr>
      </p:pic>
      <p:pic>
        <p:nvPicPr>
          <p:cNvPr id="32775" name="Picture 7" descr="kensington-gardens"/>
          <p:cNvPicPr>
            <a:picLocks noGrp="1" noChangeAspect="1" noChangeArrowheads="1"/>
          </p:cNvPicPr>
          <p:nvPr>
            <p:ph sz="half" idx="2"/>
          </p:nvPr>
        </p:nvPicPr>
        <p:blipFill>
          <a:blip r:embed="rId3"/>
          <a:srcRect/>
          <a:stretch>
            <a:fillRect/>
          </a:stretch>
        </p:blipFill>
        <p:spPr>
          <a:xfrm>
            <a:off x="0" y="0"/>
            <a:ext cx="9144000" cy="6918325"/>
          </a:xfrm>
          <a:noFill/>
          <a:ln/>
        </p:spPr>
      </p:pic>
      <p:sp>
        <p:nvSpPr>
          <p:cNvPr id="32778" name="WordArt 10"/>
          <p:cNvSpPr>
            <a:spLocks noChangeArrowheads="1" noChangeShapeType="1" noTextEdit="1"/>
          </p:cNvSpPr>
          <p:nvPr/>
        </p:nvSpPr>
        <p:spPr bwMode="auto">
          <a:xfrm>
            <a:off x="1692275" y="5876925"/>
            <a:ext cx="5765800" cy="739775"/>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rPr>
              <a:t>Kensington Gardens</a:t>
            </a:r>
            <a:endParaRPr lang="ru-RU" sz="36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fade">
                                      <p:cBhvr>
                                        <p:cTn id="7" dur="1000"/>
                                        <p:tgtEl>
                                          <p:spTgt spid="327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8"/>
                                        </p:tgtEl>
                                        <p:attrNameLst>
                                          <p:attrName>style.visibility</p:attrName>
                                        </p:attrNameLst>
                                      </p:cBhvr>
                                      <p:to>
                                        <p:strVal val="visible"/>
                                      </p:to>
                                    </p:set>
                                    <p:animEffect transition="in" filter="fade">
                                      <p:cBhvr>
                                        <p:cTn id="12" dur="1000"/>
                                        <p:tgtEl>
                                          <p:spTgt spid="327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1000"/>
                                        <p:tgtEl>
                                          <p:spTgt spid="32778"/>
                                        </p:tgtEl>
                                      </p:cBhvr>
                                    </p:animEffect>
                                    <p:set>
                                      <p:cBhvr>
                                        <p:cTn id="17" dur="1" fill="hold">
                                          <p:stCondLst>
                                            <p:cond delay="999"/>
                                          </p:stCondLst>
                                        </p:cTn>
                                        <p:tgtEl>
                                          <p:spTgt spid="3277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2.5E-6 -4.81481E-6 L 1.59861 -1.64861 " pathEditMode="relative" ptsTypes="AA">
                                      <p:cBhvr>
                                        <p:cTn id="21" dur="2000" fill="hold"/>
                                        <p:tgtEl>
                                          <p:spTgt spid="327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7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8"/>
          <p:cNvSpPr>
            <a:spLocks noGrp="1" noChangeArrowheads="1"/>
          </p:cNvSpPr>
          <p:nvPr>
            <p:ph type="title"/>
          </p:nvPr>
        </p:nvSpPr>
        <p:spPr/>
        <p:txBody>
          <a:bodyPr/>
          <a:lstStyle/>
          <a:p>
            <a:endParaRPr lang="ru-RU"/>
          </a:p>
        </p:txBody>
      </p:sp>
      <p:pic>
        <p:nvPicPr>
          <p:cNvPr id="33796" name="Picture 4" descr="1-4"/>
          <p:cNvPicPr>
            <a:picLocks noGrp="1" noChangeAspect="1" noChangeArrowheads="1"/>
          </p:cNvPicPr>
          <p:nvPr>
            <p:ph sz="half" idx="1"/>
          </p:nvPr>
        </p:nvPicPr>
        <p:blipFill>
          <a:blip r:embed="rId2"/>
          <a:srcRect/>
          <a:stretch>
            <a:fillRect/>
          </a:stretch>
        </p:blipFill>
        <p:spPr>
          <a:xfrm>
            <a:off x="0" y="0"/>
            <a:ext cx="9144000" cy="6859588"/>
          </a:xfrm>
          <a:noFill/>
          <a:ln/>
        </p:spPr>
      </p:pic>
      <p:pic>
        <p:nvPicPr>
          <p:cNvPr id="33799" name="Picture 7" descr="stjamespark333 St"/>
          <p:cNvPicPr>
            <a:picLocks noGrp="1" noChangeAspect="1" noChangeArrowheads="1"/>
          </p:cNvPicPr>
          <p:nvPr>
            <p:ph sz="half" idx="2"/>
          </p:nvPr>
        </p:nvPicPr>
        <p:blipFill>
          <a:blip r:embed="rId3"/>
          <a:srcRect/>
          <a:stretch>
            <a:fillRect/>
          </a:stretch>
        </p:blipFill>
        <p:spPr>
          <a:xfrm>
            <a:off x="0" y="0"/>
            <a:ext cx="9144000" cy="6858000"/>
          </a:xfrm>
          <a:noFill/>
          <a:ln/>
        </p:spPr>
      </p:pic>
      <p:sp>
        <p:nvSpPr>
          <p:cNvPr id="33802" name="WordArt 10"/>
          <p:cNvSpPr>
            <a:spLocks noChangeArrowheads="1" noChangeShapeType="1" noTextEdit="1"/>
          </p:cNvSpPr>
          <p:nvPr/>
        </p:nvSpPr>
        <p:spPr bwMode="auto">
          <a:xfrm>
            <a:off x="1835150" y="5516563"/>
            <a:ext cx="5446713" cy="884237"/>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rPr>
              <a:t>St.James's</a:t>
            </a:r>
            <a:r>
              <a:rPr lang="en-US" sz="36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rPr>
              <a:t> Park</a:t>
            </a:r>
            <a:endParaRPr lang="ru-RU" sz="3600" kern="10" dirty="0">
              <a:ln w="9525">
                <a:solidFill>
                  <a:srgbClr val="000000"/>
                </a:solidFill>
                <a:round/>
                <a:headEnd/>
                <a:tailEnd/>
              </a:ln>
              <a:solidFill>
                <a:srgbClr val="FFFF00"/>
              </a:solidFill>
              <a:effectLst>
                <a:outerShdw blurRad="38100" dist="38100" dir="2700000" algn="tl">
                  <a:srgbClr val="000000">
                    <a:alpha val="43137"/>
                  </a:srgbClr>
                </a:outerShdw>
              </a:effectLst>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2000"/>
                                        <p:tgtEl>
                                          <p:spTgt spid="337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802"/>
                                        </p:tgtEl>
                                        <p:attrNameLst>
                                          <p:attrName>style.visibility</p:attrName>
                                        </p:attrNameLst>
                                      </p:cBhvr>
                                      <p:to>
                                        <p:strVal val="visible"/>
                                      </p:to>
                                    </p:set>
                                    <p:animEffect transition="in" filter="fade">
                                      <p:cBhvr>
                                        <p:cTn id="12" dur="1000"/>
                                        <p:tgtEl>
                                          <p:spTgt spid="338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1000"/>
                                        <p:tgtEl>
                                          <p:spTgt spid="33802"/>
                                        </p:tgtEl>
                                      </p:cBhvr>
                                    </p:animEffect>
                                    <p:set>
                                      <p:cBhvr>
                                        <p:cTn id="17" dur="1" fill="hold">
                                          <p:stCondLst>
                                            <p:cond delay="999"/>
                                          </p:stCondLst>
                                        </p:cTn>
                                        <p:tgtEl>
                                          <p:spTgt spid="3380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2.5E-6 4.81481E-6 L -1.13403 1.22847 " pathEditMode="relative" ptsTypes="AA">
                                      <p:cBhvr>
                                        <p:cTn id="21" dur="2000" fill="hold"/>
                                        <p:tgtEl>
                                          <p:spTgt spid="3379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3380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583</TotalTime>
  <Words>119</Words>
  <Application>Microsoft Office PowerPoint</Application>
  <PresentationFormat>Экран (4:3)</PresentationFormat>
  <Paragraphs>16</Paragraphs>
  <Slides>14</Slides>
  <Notes>0</Notes>
  <HiddenSlides>0</HiddenSlides>
  <MMClips>0</MMClips>
  <ScaleCrop>false</ScaleCrop>
  <HeadingPairs>
    <vt:vector size="6" baseType="variant">
      <vt:variant>
        <vt:lpstr>Тема</vt:lpstr>
      </vt:variant>
      <vt:variant>
        <vt:i4>1</vt:i4>
      </vt:variant>
      <vt:variant>
        <vt:lpstr>Заголовки слайдов</vt:lpstr>
      </vt:variant>
      <vt:variant>
        <vt:i4>14</vt:i4>
      </vt:variant>
      <vt:variant>
        <vt:lpstr>Произвольные показы</vt:lpstr>
      </vt:variant>
      <vt:variant>
        <vt:i4>5</vt:i4>
      </vt:variant>
    </vt:vector>
  </HeadingPairs>
  <TitlesOfParts>
    <vt:vector size="20" baseType="lpstr">
      <vt:lpstr>Апекс</vt:lpstr>
      <vt:lpstr>Презентация PowerPoint</vt:lpstr>
      <vt:lpstr>London is the capital of the United Kingdom, its economic, political and cultural center. It is one of the world's most important ports and one of the largest cities in the world. There are a lot of places of interest in London. </vt:lpstr>
      <vt:lpstr>Презентация PowerPoint</vt:lpstr>
      <vt:lpstr>Презентация PowerPoint</vt:lpstr>
      <vt:lpstr> It consists of three parts:  the City of London, the West End  and the East End.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Произвольный показ 1</vt:lpstr>
      <vt:lpstr>Произвольный показ 2</vt:lpstr>
      <vt:lpstr>Произвольный показ 3</vt:lpstr>
      <vt:lpstr>Произвольный показ 4</vt:lpstr>
      <vt:lpstr>Произвольный показ 5</vt:lpstr>
    </vt:vector>
  </TitlesOfParts>
  <Company>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User</cp:lastModifiedBy>
  <cp:revision>27</cp:revision>
  <dcterms:created xsi:type="dcterms:W3CDTF">2007-10-13T10:09:28Z</dcterms:created>
  <dcterms:modified xsi:type="dcterms:W3CDTF">2018-11-18T16:24:25Z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000800b827000000000001023620</vt:lpwstr>
  </property>
</Properties>
</file>