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2000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Desktop\ЛИТВИНЕНКО\6476033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934" y="0"/>
            <a:ext cx="94411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6" y="476672"/>
            <a:ext cx="50417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«Пока звучат во мне стихи,</a:t>
            </a:r>
          </a:p>
          <a:p>
            <a:pPr algn="ctr"/>
            <a:r>
              <a:rPr lang="ru-RU" sz="40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Я </a:t>
            </a:r>
            <a:r>
              <a:rPr lang="ru-RU" sz="4000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знаю, что живу»</a:t>
            </a:r>
          </a:p>
        </p:txBody>
      </p:sp>
      <p:pic>
        <p:nvPicPr>
          <p:cNvPr id="5" name="Музыка для фона - Приятная фоновая музы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47957" y="5517232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5896" y="292494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«Герой моего края»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380585"/>
      </p:ext>
    </p:extLst>
  </p:cSld>
  <p:clrMapOvr>
    <a:masterClrMapping/>
  </p:clrMapOvr>
  <p:transition spd="med" advClick="0" advTm="6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2012 году Леонид Алексеевич Литвиненко отметил юбилей- 80 лет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!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Юбилей украсило важное событие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в жизни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писателя: незадолго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до дня рождения ему было присвоено звание «Почётный гражданин города Бендеры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indent="0" algn="ctr">
              <a:buNone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Desktop\ЛИТВИНЕНКО\e76651420fbb8c865d39f86e277925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25008"/>
            <a:ext cx="588865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704626"/>
      </p:ext>
    </p:extLst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творческом багаже Литвиненко Л. А. – проза, поэзия, публицистика, политические эпиграммы, литературные пародии. На его стихи написаны песни, многие произведения переведены на болгарский и украинский языки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Сборники: «Порыв» (Бендеры, 1991);. «Три возраста души» (Бендеры, 1997); «Разговор со звёздами»; «Мой русский»; «Цветы запоздалые» (Бендеры, 2006); «Дыхание времени» (Бендеры, 2008).</a:t>
            </a:r>
          </a:p>
        </p:txBody>
      </p:sp>
    </p:spTree>
    <p:extLst>
      <p:ext uri="{BB962C8B-B14F-4D97-AF65-F5344CB8AC3E}">
        <p14:creationId xmlns:p14="http://schemas.microsoft.com/office/powerpoint/2010/main" val="947977125"/>
      </p:ext>
    </p:extLst>
  </p:cSld>
  <p:clrMapOvr>
    <a:masterClrMapping/>
  </p:clrMapOvr>
  <p:transition spd="med" advClick="0" advTm="12000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Это невероятно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интересный человек, автор глубоких, ярких произведений, затрагивающих души и сердца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людей, преподаватель высшей категории, а также общественный деятель.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D:\Desktop\ЛИТВИНЕНКО\pravnuchka_lada-v-khudjakova-l-litvinenko-n-gibu_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22866"/>
            <a:ext cx="5591944" cy="419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92949"/>
      </p:ext>
    </p:extLst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16 сентября 2016 года в актовом зале ГОУ СПО «Бендерский медицинский колледж» состоялся единый классный час «Наш выбор – Россия!», посвящённый 10-летию Республиканского референдума ПМР по вопросу взаимоотношений с Российской Федерацией и Республикой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Молдова.</a:t>
            </a:r>
          </a:p>
          <a:p>
            <a:pPr marL="0" indent="0" algn="ctr">
              <a:buNone/>
            </a:pP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D:\Desktop\ЛИТВИНЕНКО\1474303865787_5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10711"/>
            <a:ext cx="2438400" cy="32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Desktop\ЛИТВИНЕНКО\1474303865787_6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2910711"/>
            <a:ext cx="5230609" cy="32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186710"/>
      </p:ext>
    </p:extLst>
  </p:cSld>
  <p:clrMapOvr>
    <a:masterClrMapping/>
  </p:clrMapOvr>
  <p:transition spd="med" advClick="0" advTm="11000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18 ноября 2016 года в читальном зале №3 Научной библиотеки Приднестровского Государственного университета им. Т.Г. Шевченко состоялся литературно-краеведческий вечер-встреча «Разговор по душам» с патриархом литературы Приднестровья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,–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Литвиненко Леонидом Алексеевичем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D:\Downloads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80928"/>
            <a:ext cx="4893834" cy="367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324060"/>
      </p:ext>
    </p:extLst>
  </p:cSld>
  <p:clrMapOvr>
    <a:masterClrMapping/>
  </p:clrMapOvr>
  <p:transition spd="med" advClick="0" advTm="12000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Downloads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881240"/>
      </p:ext>
    </p:extLst>
  </p:cSld>
  <p:clrMapOvr>
    <a:masterClrMapping/>
  </p:clrMapOvr>
  <p:transition spd="med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0"/>
            <a:ext cx="3923928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«…Покуда книги есть еще на свете,</a:t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знаю: состоится Человек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»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 descr="D:\Downloads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2360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985839"/>
      </p:ext>
    </p:extLst>
  </p:cSld>
  <p:clrMapOvr>
    <a:masterClrMapping/>
  </p:clrMapOvr>
  <p:transition spd="med" advClick="0" advTm="7000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Награждён орденом «Трудовая слава» (ПМР, 2005), орденом Почёта (ПМР, 2010), медалями: «Ветеран труда», «За трудовую доблесть» (ПМР), юбилейными медалями: «В память 600-летия города Бендеры» (2008), «60 лет Победы в Великой Отечественной войне» (2010), грамотой Международного Союза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писателей.</a:t>
            </a:r>
          </a:p>
          <a:p>
            <a:pPr marL="0" indent="0" algn="ctr">
              <a:buNone/>
            </a:pP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D:\Desktop\ЛИТВИНЕНКО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94864"/>
            <a:ext cx="6142892" cy="345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743998"/>
      </p:ext>
    </p:extLst>
  </p:cSld>
  <p:clrMapOvr>
    <a:masterClrMapping/>
  </p:clrMapOvr>
  <p:transition spd="med" advClick="0" advTm="12000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endParaRPr lang="ru-RU" sz="59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5900" i="1" dirty="0" smtClean="0">
                <a:latin typeface="Times New Roman" pitchFamily="18" charset="0"/>
                <a:cs typeface="Times New Roman" pitchFamily="18" charset="0"/>
              </a:rPr>
              <a:t>В нашей жизни много </a:t>
            </a:r>
            <a:r>
              <a:rPr lang="ru-RU" sz="5900" i="1" dirty="0">
                <a:latin typeface="Times New Roman" pitchFamily="18" charset="0"/>
                <a:cs typeface="Times New Roman" pitchFamily="18" charset="0"/>
              </a:rPr>
              <a:t>взлётов и падений, ошибок, испытаний и преодолений. И если человек сумел всё преодолеть и заслужить высокий почёт и глубокое уважение, значит это сильный человек. Таков и ПОЧЁТНЫЙ ГРАЖДАНИН г. Бендеры Леонид Литвиненко, который написал своему городу «Объяснение в любви</a:t>
            </a:r>
            <a:r>
              <a:rPr lang="ru-RU" sz="59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endParaRPr lang="ru-RU" sz="59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5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Город </a:t>
            </a:r>
            <a:r>
              <a:rPr lang="ru-RU" sz="5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мой</a:t>
            </a:r>
            <a:r>
              <a:rPr lang="ru-RU" sz="5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,                                                                                          </a:t>
            </a:r>
            <a:endParaRPr lang="ru-RU" sz="51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5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Ну </a:t>
            </a:r>
            <a:r>
              <a:rPr lang="ru-RU" sz="5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какою мерою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5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Мне </a:t>
            </a:r>
            <a:r>
              <a:rPr lang="ru-RU" sz="5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измерить любовь мою?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5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Я </a:t>
            </a:r>
            <a:r>
              <a:rPr lang="ru-RU" sz="5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люблю, потому что верую,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5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И </a:t>
            </a:r>
            <a:r>
              <a:rPr lang="ru-RU" sz="5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я верую, что люблю.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5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Ты </a:t>
            </a:r>
            <a:r>
              <a:rPr lang="ru-RU" sz="5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прошёл сквозь века и горести,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5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Дух </a:t>
            </a:r>
            <a:r>
              <a:rPr lang="ru-RU" sz="5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несломленный пронеся.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5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Потому </a:t>
            </a:r>
            <a:r>
              <a:rPr lang="ru-RU" sz="5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говорю я с гордостью: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5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«</a:t>
            </a:r>
            <a:r>
              <a:rPr lang="ru-RU" sz="5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Не любить тебя мне НЕЛЬЗЯ!»</a:t>
            </a:r>
          </a:p>
          <a:p>
            <a:pPr algn="r"/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15362" name="Picture 2" descr="D:\Desktop\ЛИТВИНЕНКО\pers-litvinenk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48880"/>
            <a:ext cx="3132349" cy="41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345540"/>
      </p:ext>
    </p:extLst>
  </p:cSld>
  <p:clrMapOvr>
    <a:masterClrMapping/>
  </p:clrMapOvr>
  <p:transition spd="med" advClick="0" advTm="12000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23 апреля – Всемирный день книг и авторского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права.</a:t>
            </a:r>
          </a:p>
          <a:p>
            <a:pPr marL="0" indent="0"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30 апреля Леонид Алексеевич Литвиненко встретит свой 85 юбилей!</a:t>
            </a:r>
          </a:p>
          <a:p>
            <a:pPr marL="0" indent="0" algn="ctr">
              <a:buNone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D:\Desktop\ЛИТВИНЕНКО\107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6261323" cy="440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127977"/>
      </p:ext>
    </p:extLst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esktop\ЛИТВИНЕНКО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952" y="-83215"/>
            <a:ext cx="9254952" cy="694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15957" y="332656"/>
            <a:ext cx="39049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Леонид Алексеевич Литвиненко</a:t>
            </a:r>
          </a:p>
          <a:p>
            <a:pPr algn="ctr"/>
            <a:r>
              <a:rPr lang="ru-RU" sz="2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Заслуженный учитель словесности, отличный работник культуры ПМР, руководитель старейшего в республике литературного объединения «Горизонт», «Почетный гражданин г. Бендеры», автор «Гимна молодежи Приднестровья»</a:t>
            </a:r>
          </a:p>
        </p:txBody>
      </p:sp>
    </p:spTree>
    <p:extLst>
      <p:ext uri="{BB962C8B-B14F-4D97-AF65-F5344CB8AC3E}">
        <p14:creationId xmlns:p14="http://schemas.microsoft.com/office/powerpoint/2010/main" val="2708914114"/>
      </p:ext>
    </p:extLst>
  </p:cSld>
  <p:clrMapOvr>
    <a:masterClrMapping/>
  </p:clrMapOvr>
  <p:transition spd="med" advClick="0" advTm="12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D:\Desktop\ЛИТВИНЕНКО\pavlograd_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4209" y="404664"/>
            <a:ext cx="77755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Леонид Алексеевич Родился </a:t>
            </a:r>
            <a:r>
              <a:rPr lang="ru-RU" sz="28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30 апреля 1932 года в городе Павлограде Днепропетровской области Украинской ССР. С 1947 года живёт в Бендерах. Первое стихотворение было написано 1949 году.</a:t>
            </a:r>
          </a:p>
        </p:txBody>
      </p:sp>
    </p:spTree>
    <p:extLst>
      <p:ext uri="{BB962C8B-B14F-4D97-AF65-F5344CB8AC3E}">
        <p14:creationId xmlns:p14="http://schemas.microsoft.com/office/powerpoint/2010/main" val="1558032399"/>
      </p:ext>
    </p:extLst>
  </p:cSld>
  <p:clrMapOvr>
    <a:masterClrMapping/>
  </p:clrMapOvr>
  <p:transition spd="med" advClick="0" advTm="900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Леонид Алексеевич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начал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писать еще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в школе, но то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были, как говорит он сам «слабые стихи».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Серьезная поэзия пришла позже. А возможность печататься – еще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позже. Леонид Алексеевич прочитал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свои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стихи Маргарите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Алигер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лауреату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Сталинской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премии, она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обещала показать их в Москве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..</a:t>
            </a:r>
          </a:p>
          <a:p>
            <a:pPr marL="0" indent="0" algn="ctr">
              <a:buNone/>
            </a:pP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D:\Desktop\ЛИТВИНЕНКО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24944"/>
            <a:ext cx="5020515" cy="37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596741"/>
      </p:ext>
    </p:extLst>
  </p:cSld>
  <p:clrMapOvr>
    <a:masterClrMapping/>
  </p:clrMapOvr>
  <p:transition spd="med" advClick="0" advTm="12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Из  солидного московского журнала «Новый Мир» пришло письмо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«Уважаемый Леонид Алексеевич, ваши стихи очень хороши и интересны, в них есть какая-то чистота мысли, в общем, настоящие стихи, но печатать мы их не можем, потому что они не отвечают духу времени».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Поэтому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очень многие его стихи, написанные раньше, увидели свет поздно – только в начале 90-х. А свою первую книгу, «Порыв», писатель выпустил в 59 лет</a:t>
            </a:r>
          </a:p>
        </p:txBody>
      </p:sp>
    </p:spTree>
    <p:extLst>
      <p:ext uri="{BB962C8B-B14F-4D97-AF65-F5344CB8AC3E}">
        <p14:creationId xmlns:p14="http://schemas.microsoft.com/office/powerpoint/2010/main" val="3422980972"/>
      </p:ext>
    </p:extLst>
  </p:cSld>
  <p:clrMapOvr>
    <a:masterClrMapping/>
  </p:clrMapOvr>
  <p:transition spd="med" advClick="0" advTm="1200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9" name="Picture 3" descr="D:\Desktop\ЛИТВИНЕНКО\5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1"/>
            <a:ext cx="9144000" cy="685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4114800" cy="399181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431498"/>
      </p:ext>
    </p:extLst>
  </p:cSld>
  <p:clrMapOvr>
    <a:masterClrMapping/>
  </p:clrMapOvr>
  <p:transition spd="med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После окончания историко-филологического факультета Кишинёвского (ныне Молдавского) государственного университета работал преподавателем русского языка и литературы в школах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нашего города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а также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других странах: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Германии, Венгрии, Чехословакии, Польше и на Кубе. С 1970-х годов – председатель городского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литературного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объединения «Горизонт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indent="0" algn="ctr">
              <a:buNone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Desktop\ЛИТВИНЕНКО\images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95010"/>
            <a:ext cx="3816424" cy="371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97107"/>
      </p:ext>
    </p:extLst>
  </p:cSld>
  <p:clrMapOvr>
    <a:masterClrMapping/>
  </p:clrMapOvr>
  <p:transition spd="med" advClick="0" advTm="1200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Леонид Алексеевич является членом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Союза писателей Приднестровья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Союза писателей России, Международного сообщества писательских союзов. </a:t>
            </a:r>
            <a:endParaRPr lang="ru-RU" dirty="0"/>
          </a:p>
        </p:txBody>
      </p:sp>
      <p:pic>
        <p:nvPicPr>
          <p:cNvPr id="7170" name="Picture 2" descr="D:\Desktop\ЛИТВИНЕНКО\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2204865"/>
            <a:ext cx="6002136" cy="421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390745"/>
      </p:ext>
    </p:extLst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многогранную общественную и писательскую деятельность в 2005 году он был награждён орденом «Трудовая Слава» и медалью «За трудовую доблесть». 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2009 году Леонид Литвиненко получил второй орден – «Служение искусству» Благотворительного общественного движения «Добрые Люди Мира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marL="0" indent="0" algn="ctr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а в 2010 году он был награждён третьим орденом – «Орденом Почёта». 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его активе есть и ряд медалей. Особенно гордится Леонид Алексеевич медалью «Честь и польза» Международного благотворительного фонда «Меценаты столетия» </a:t>
            </a:r>
          </a:p>
        </p:txBody>
      </p:sp>
    </p:spTree>
    <p:extLst>
      <p:ext uri="{BB962C8B-B14F-4D97-AF65-F5344CB8AC3E}">
        <p14:creationId xmlns:p14="http://schemas.microsoft.com/office/powerpoint/2010/main" val="2313698923"/>
      </p:ext>
    </p:extLst>
  </p:cSld>
  <p:clrMapOvr>
    <a:masterClrMapping/>
  </p:clrMapOvr>
  <p:transition spd="med" advClick="0" advTm="12000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776</Words>
  <Application>Microsoft Office PowerPoint</Application>
  <PresentationFormat>Экран (4:3)</PresentationFormat>
  <Paragraphs>43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«…Покуда книги есть еще на свете, Я знаю: состоится Человек! »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Tonya</dc:creator>
  <cp:lastModifiedBy>Tonya</cp:lastModifiedBy>
  <cp:revision>23</cp:revision>
  <dcterms:created xsi:type="dcterms:W3CDTF">2017-04-05T16:59:56Z</dcterms:created>
  <dcterms:modified xsi:type="dcterms:W3CDTF">2017-04-09T08:37:40Z</dcterms:modified>
</cp:coreProperties>
</file>