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1608-E03C-4639-9CC0-CA4D13A0195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44B2-080D-468C-A96C-2AEA8DAC0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25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71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1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62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0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7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90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2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5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2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6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img0.liveinternet.ru/images/attach/c/7/96/570/96570006_3417207_love_149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74" y="-236562"/>
            <a:ext cx="2255906" cy="18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AEF4-DCF1-41C7-8C75-21A62198A44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9168-3A86-4A17-B999-7F56F9A57DD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Picture 9" descr="http://vashchenkoes.rusedu.net/gallery/9914/s458ua.gif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3421" y="2054162"/>
            <a:ext cx="5236048" cy="1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779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57238"/>
            <a:ext cx="7774632" cy="2143140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Легенда о двух курганах</a:t>
            </a:r>
            <a:b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(Сердце матери)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6"/>
            <a:ext cx="6400800" cy="11572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ГБОУ РО 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Новошахтинская</a:t>
            </a:r>
            <a:r>
              <a:rPr lang="ru-RU" sz="2400" b="1" dirty="0" smtClean="0">
                <a:solidFill>
                  <a:schemeClr val="tx1"/>
                </a:solidFill>
              </a:rPr>
              <a:t> школа-интернат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b="1" dirty="0" smtClean="0">
                <a:solidFill>
                  <a:schemeClr val="tx1"/>
                </a:solidFill>
              </a:rPr>
              <a:t>8класса </a:t>
            </a:r>
            <a:r>
              <a:rPr lang="ru-RU" sz="2400" b="1" dirty="0" smtClean="0">
                <a:solidFill>
                  <a:schemeClr val="tx1"/>
                </a:solidFill>
              </a:rPr>
              <a:t>Фёдорова Н.В.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71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2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«</a:t>
            </a:r>
            <a:r>
              <a:rPr lang="ru-RU" sz="2800" b="1" dirty="0"/>
              <a:t>В таком случае, избавься от нее по-другому». — «Как это, по-другому?» — «До чего же ты глуп, мой муженек. По-другому, значит, убей ее, вот и все». — «В своем ли ты уме? Как можно убить свою мать?» — возмутился муж. «А как хочешь, так и убей. А мне принеси, в качестве доказательства исполненного, ее сердце. Или я тебе больше не жена! Все, разговор закончен!» — сказала красавица, хлопнула дверью и пошла снова отдыхать под яблоней.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793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-452586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Думал-думал неразумный муж над словами жены и решил, что надо послушаться свою женушку. «Наверное, права жена, — размышлял он, — ведь век свой мне с женой доживать, а не с матерью, с женой мне детушек растить да воспитывать, а не с матерью…». И надумал он завести мать в глухую степь да там и убить, а людям сказать, что, мол, в дороге померла мать — заболела и померла…</a:t>
            </a:r>
            <a:endParaRPr lang="ru-RU" sz="2400" b="1" dirty="0"/>
          </a:p>
        </p:txBody>
      </p:sp>
      <p:pic>
        <p:nvPicPr>
          <p:cNvPr id="9218" name="Picture 2" descr="http://cdn.desktopwallpapers4.me/wallpapers/digital-art/1680x1050/1/1208-hunter-1680x1050-digital-art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9782"/>
            <a:ext cx="3308311" cy="206769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1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8570"/>
            <a:ext cx="8229600" cy="3085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И вот пришли они в глухую степь. Идут они, идут, а сын все время за кочки спотыкается — оно и понятно: не хочется ему убивать свою мать. Взглянул он искоса на идущую рядом мать — старенькая, худенькая, ссутулившая… И тут такая жалость в нем проснулась, что не сдержался сын, упал ничком на землю и заплакал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629" y="2931790"/>
            <a:ext cx="2016224" cy="201622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1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96602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608512"/>
          </a:xfrm>
        </p:spPr>
        <p:txBody>
          <a:bodyPr/>
          <a:lstStyle/>
          <a:p>
            <a:pPr fontAlgn="base"/>
            <a:r>
              <a:rPr lang="ru-RU" dirty="0"/>
              <a:t> 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b="1" dirty="0" smtClean="0"/>
              <a:t>Что </a:t>
            </a:r>
            <a:r>
              <a:rPr lang="ru-RU" b="1" dirty="0"/>
              <a:t>случилось, сыночек? — испугалась мать, села рядом с ним и стала гладить его по голове: — Что с тобой, мой </a:t>
            </a:r>
            <a:r>
              <a:rPr lang="ru-RU" b="1" dirty="0" smtClean="0"/>
              <a:t>хороший?</a:t>
            </a:r>
          </a:p>
          <a:p>
            <a:pPr marL="0" indent="0" fontAlgn="base">
              <a:buNone/>
            </a:pPr>
            <a:r>
              <a:rPr lang="ru-RU" b="1" dirty="0" smtClean="0"/>
              <a:t>И </a:t>
            </a:r>
            <a:r>
              <a:rPr lang="ru-RU" b="1" dirty="0"/>
              <a:t>рассказал ей сын о разговоре с женой.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8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8570"/>
            <a:ext cx="8229600" cy="3085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С </a:t>
            </a:r>
            <a:r>
              <a:rPr lang="ru-RU" b="1" dirty="0"/>
              <a:t>минуту молчала мать, собираясь с чувствами. Сердце ее, полное любви к сыну, затрепетало и забилось чаще. Но ни одна жилка на лице не выдала ее волнения. С ласковой улыбкой она сказала сыну:</a:t>
            </a:r>
          </a:p>
          <a:p>
            <a:pPr marL="0" indent="0" fontAlgn="base">
              <a:buNone/>
            </a:pPr>
            <a:r>
              <a:rPr lang="ru-RU" b="1" dirty="0"/>
              <a:t>— Птенчик мой ненаглядный, человек познает жизнь благодаря любви. Все живое в мире окутано и проникнуто ею. Но дорога любви полна опасностей. Не ошибся ли ты в своем выборе, сынок? Не ослепила ли женская красота твой разум?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6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562"/>
            <a:ext cx="8229600" cy="236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62280"/>
          </a:xfrm>
        </p:spPr>
        <p:txBody>
          <a:bodyPr/>
          <a:lstStyle/>
          <a:p>
            <a:pPr marL="0" indent="0" fontAlgn="base">
              <a:buNone/>
            </a:pPr>
            <a:endParaRPr lang="ru-RU" sz="2800" dirty="0" smtClean="0"/>
          </a:p>
          <a:p>
            <a:pPr marL="0" indent="0" fontAlgn="base">
              <a:buNone/>
            </a:pPr>
            <a:r>
              <a:rPr lang="ru-RU" sz="2800" b="1" dirty="0" smtClean="0"/>
              <a:t>Нет</a:t>
            </a:r>
            <a:r>
              <a:rPr lang="ru-RU" sz="2800" b="1" dirty="0"/>
              <a:t>, я люблю свою жену больше жизни, — ответил </a:t>
            </a:r>
            <a:r>
              <a:rPr lang="ru-RU" sz="2800" b="1" dirty="0" smtClean="0"/>
              <a:t>сын. Безрадостно мне видеть, как горе съедает тебя. Нет смысла мне в жизни такой. Возьми мое сердце и неси своей возлюбленной!</a:t>
            </a:r>
          </a:p>
          <a:p>
            <a:pPr marL="0" indent="0" fontAlgn="base">
              <a:buNone/>
            </a:pPr>
            <a:r>
              <a:rPr lang="ru-RU" sz="2800" b="1" dirty="0" smtClean="0"/>
              <a:t>С этими словами она вырвала из груди свое сердце и протянула сыну.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063" y="2941222"/>
            <a:ext cx="2918098" cy="194539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7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08512"/>
          </a:xfrm>
        </p:spPr>
        <p:txBody>
          <a:bodyPr>
            <a:normAutofit/>
          </a:bodyPr>
          <a:lstStyle/>
          <a:p>
            <a:r>
              <a:rPr lang="ru-RU" sz="2800" b="1" dirty="0"/>
              <a:t>Со слезами на глазах, положил сын все еще бьющееся сердце матери на кленовый листок и понес его жене. Идет и смотрит на материнское сердце — а оно все бьется, </a:t>
            </a:r>
            <a:r>
              <a:rPr lang="ru-RU" sz="2800" b="1" dirty="0" smtClean="0"/>
              <a:t>все </a:t>
            </a:r>
            <a:r>
              <a:rPr lang="ru-RU" sz="2800" b="1" dirty="0"/>
              <a:t>не затихает. От безмерного </a:t>
            </a:r>
            <a:r>
              <a:rPr lang="ru-RU" sz="2800" b="1" dirty="0" smtClean="0"/>
              <a:t>волнения </a:t>
            </a:r>
            <a:r>
              <a:rPr lang="ru-RU" sz="2800" b="1" dirty="0"/>
              <a:t>подкосились у сына ноги и он упал. И сильно ударился коленкой о камень, и застонал. И тут вдруг </a:t>
            </a:r>
            <a:r>
              <a:rPr lang="ru-RU" sz="2800" b="1" dirty="0" smtClean="0"/>
              <a:t>он </a:t>
            </a:r>
            <a:r>
              <a:rPr lang="ru-RU" sz="2800" b="1" dirty="0"/>
              <a:t>слышит шепот</a:t>
            </a:r>
            <a:r>
              <a:rPr lang="ru-RU" sz="2800" b="1" dirty="0" smtClean="0"/>
              <a:t>:</a:t>
            </a:r>
          </a:p>
          <a:p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91686"/>
            <a:ext cx="2597274" cy="17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34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3805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7494"/>
            <a:ext cx="8301608" cy="46085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/>
              <a:t>— </a:t>
            </a:r>
            <a:r>
              <a:rPr lang="ru-RU" sz="2400" b="1" dirty="0"/>
              <a:t>Сыночек мой родной, не больно ли ты ушиб колено? Присядь, отдохни, потри ладонью ушибленное место… — прошептало сердце матери с трепетным волнением, затем содрогнулось… и замерло. Холодная печаль сковала душу осиротевшего сына. И понял он тогда, какую непоправимую ошибку совершил.</a:t>
            </a:r>
          </a:p>
          <a:p>
            <a:pPr marL="0" indent="0" fontAlgn="base">
              <a:buNone/>
            </a:pPr>
            <a:r>
              <a:rPr lang="ru-RU" sz="2400" b="1" dirty="0"/>
              <a:t>— О, мама! — прокричал сын. — Что же я наделал!!!</a:t>
            </a:r>
          </a:p>
          <a:p>
            <a:endParaRPr lang="ru-RU" dirty="0"/>
          </a:p>
        </p:txBody>
      </p:sp>
      <p:pic>
        <p:nvPicPr>
          <p:cNvPr id="13316" name="Picture 4" descr="http://yeshuagallery.altervista.org/albums/maria/madre_del_ci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6715"/>
            <a:ext cx="2376264" cy="178495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5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-38057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471145"/>
          </a:xfrm>
        </p:spPr>
        <p:txBody>
          <a:bodyPr>
            <a:normAutofit/>
          </a:bodyPr>
          <a:lstStyle/>
          <a:p>
            <a:r>
              <a:rPr lang="ru-RU" sz="2800" b="1" dirty="0"/>
              <a:t>И зарыдал во весь голос сын так, что вся степь огласилась его плачем. Схватил сын горячее материнское сердце ладонями, прижал к груди, возвратился к материнскому телу, вложил сердце в растерзанную грудь и облил ее своими горячими слезами. Понял он, что никто никогда не любил его так преданно и бескорыстно, как родная мать.</a:t>
            </a:r>
          </a:p>
        </p:txBody>
      </p:sp>
      <p:pic>
        <p:nvPicPr>
          <p:cNvPr id="14338" name="Picture 2" descr="http://www.playcast.ru/uploads/2015/03/02/12416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774" y="3147814"/>
            <a:ext cx="2458346" cy="1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7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258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876006"/>
          </a:xfrm>
        </p:spPr>
        <p:txBody>
          <a:bodyPr>
            <a:normAutofit/>
          </a:bodyPr>
          <a:lstStyle/>
          <a:p>
            <a:r>
              <a:rPr lang="ru-RU" sz="2800" b="1" dirty="0"/>
              <a:t>И столь огромной и неисчерпаемой была материнская любовь, столь глубоким и всесильным было желание материнского сердца видеть сына радостным и счастливым, что ожило сердце, закрылась растерзанная грудь, встала мать и прижала кудрявую голову сына к груди.</a:t>
            </a:r>
          </a:p>
        </p:txBody>
      </p:sp>
      <p:pic>
        <p:nvPicPr>
          <p:cNvPr id="15362" name="Picture 2" descr="https://im1-tub-ru.yandex.net/i?id=5d56eec8f486b8cf8d38161ee3c14714&amp;n=33&amp;h=215&amp;w=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31790"/>
            <a:ext cx="37623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Легенда о двух курганах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 русском фольклоре есть немало красивых и поучительных сказок и легенд. Вот история, которая больше похоже на легенду, чем на сказку.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8590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8570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>
            <a:normAutofit/>
          </a:bodyPr>
          <a:lstStyle/>
          <a:p>
            <a:r>
              <a:rPr lang="ru-RU" sz="2800" b="1" dirty="0"/>
              <a:t>Не мог после этого сын возвратиться к жене-красавице, постылой стала она ему. Не вернулась домой и мать. Пошли они вдвоем в степь и стали двумя курганами. И каждое утро восходящее солнце первыми своими лучами озаряет вершины этих курганов…</a:t>
            </a:r>
          </a:p>
        </p:txBody>
      </p:sp>
      <p:pic>
        <p:nvPicPr>
          <p:cNvPr id="16388" name="Picture 4" descr="http://n-k-roerich.ru/painting/item/f00/s00/e0000036/pic/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961780"/>
            <a:ext cx="3312368" cy="21817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3805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-18276"/>
            <a:ext cx="8229600" cy="51617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Был у матери единственный сын. Женился он на девушке изумительной, невиданной красоты. Но сердце у девушки было черное, недоброе. </a:t>
            </a:r>
            <a:endParaRPr lang="ru-RU" b="1" dirty="0"/>
          </a:p>
        </p:txBody>
      </p:sp>
      <p:pic>
        <p:nvPicPr>
          <p:cNvPr id="2050" name="Picture 2" descr="http://os1.i.ua/3/1/4194590_511e09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569" y="2325790"/>
            <a:ext cx="2112169" cy="2625124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256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-16455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608512"/>
          </a:xfrm>
        </p:spPr>
        <p:txBody>
          <a:bodyPr/>
          <a:lstStyle/>
          <a:p>
            <a:pPr algn="ctr"/>
            <a:r>
              <a:rPr lang="ru-RU" b="1" dirty="0" smtClean="0"/>
              <a:t>Привел сын молодую жену в родной дом. И невзлюбила сноха свекровь, сказала мужу: «От твоей мамы мне житья нет. Скажи ей, пусть не заходит в хату, пусть в сенях спит — и мне мешать не будет, и ей там спокойнее будет».</a:t>
            </a:r>
          </a:p>
          <a:p>
            <a:endParaRPr lang="ru-RU" dirty="0"/>
          </a:p>
        </p:txBody>
      </p:sp>
      <p:pic>
        <p:nvPicPr>
          <p:cNvPr id="3074" name="Picture 2" descr="http://murmolka.com/images/406d/http---www.samakarov.ru-image-galery-graphic_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774"/>
            <a:ext cx="25320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562"/>
            <a:ext cx="8229600" cy="236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Повздыхал, поохал влюбленный муж, но послушался свою жену — поселил мать в сенях и запретил ей заходить в хату. Боялась мать показаться злой снохе на глаза. Как только сноха шла через сени, мать пряталась под кровать. </a:t>
            </a:r>
          </a:p>
        </p:txBody>
      </p:sp>
      <p:pic>
        <p:nvPicPr>
          <p:cNvPr id="4100" name="Picture 4" descr="http://img-fotki.yandex.ru/get/6205/37802196.40/0_8f5f0_5aad01e7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45" y="2859782"/>
            <a:ext cx="2815654" cy="202445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752528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b="1" dirty="0" smtClean="0"/>
              <a:t>Но мало показалось снохе и этого. Говорит она мужу: «Знаешь что, не могу я так — мешает мне она. Ну что это за семейная жизнь, когда каждый день такое чувство, будто за тобой все время кто-то подглядывает или даже подслушивает. Давай переселим ее в сарай. И нам посвободнее будет, и ей попросторнее».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6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8570"/>
            <a:ext cx="8229600" cy="3085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80520"/>
          </a:xfrm>
        </p:spPr>
        <p:txBody>
          <a:bodyPr>
            <a:normAutofit/>
          </a:bodyPr>
          <a:lstStyle/>
          <a:p>
            <a:r>
              <a:rPr lang="ru-RU" sz="2800" b="1" dirty="0"/>
              <a:t>И хоть долго сопротивлялся молодой муж такому предложению, но вынужден был снова уступить своей красавице-жене — переселил мать в сарай. С этого дня мать до того стала бояться сноху, что начала выходить из своего сарая только по ночам. А сын стал ходить, опустив голову вниз.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9781"/>
            <a:ext cx="27622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5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Отдыхала однажды вечером молодая красавица под цветущей яблоней и увидела, как мать вышла из сарая. Рассвирепела жена, прибежала к мужу: «Если хочешь, чтобы я жила с тобой, сделай так, чтобы не было ее рядом с нами — отправь ее куда-нибудь, чтобы глаза</a:t>
            </a:r>
          </a:p>
          <a:p>
            <a:pPr marL="0" indent="0">
              <a:buNone/>
            </a:pPr>
            <a:r>
              <a:rPr lang="ru-RU" sz="2400" b="1" dirty="0" smtClean="0"/>
              <a:t> мои ее не видели. Мешает она мне,</a:t>
            </a:r>
          </a:p>
          <a:p>
            <a:pPr marL="0" indent="0">
              <a:buNone/>
            </a:pPr>
            <a:r>
              <a:rPr lang="ru-RU" sz="2400" b="1" dirty="0" smtClean="0"/>
              <a:t>не могу я жить вместе с нею!» — </a:t>
            </a:r>
          </a:p>
          <a:p>
            <a:pPr marL="0" indent="0">
              <a:buNone/>
            </a:pPr>
            <a:r>
              <a:rPr lang="ru-RU" sz="2400" b="1" dirty="0" smtClean="0"/>
              <a:t>«Да куда же я ее уведу? Ведь она мне </a:t>
            </a:r>
          </a:p>
          <a:p>
            <a:pPr marL="0" indent="0">
              <a:buNone/>
            </a:pPr>
            <a:r>
              <a:rPr lang="ru-RU" sz="2400" b="1" dirty="0" smtClean="0"/>
              <a:t>мать, а не чужая тетка. Да и дом этот — </a:t>
            </a:r>
          </a:p>
          <a:p>
            <a:pPr marL="0" indent="0">
              <a:buNone/>
            </a:pPr>
            <a:r>
              <a:rPr lang="ru-RU" sz="2400" b="1" dirty="0" smtClean="0"/>
              <a:t>ее дом», — возразил было муж.</a:t>
            </a:r>
            <a:endParaRPr lang="ru-RU" sz="2400" b="1" dirty="0"/>
          </a:p>
        </p:txBody>
      </p:sp>
      <p:pic>
        <p:nvPicPr>
          <p:cNvPr id="7172" name="Picture 4" descr="http://www.chitalnya.ru/upload2/930/79240205d651b077724325f577de5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136204"/>
            <a:ext cx="2280486" cy="27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57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«</a:t>
            </a:r>
            <a:r>
              <a:rPr lang="ru-RU" sz="2800" b="1" dirty="0"/>
              <a:t>Ты хозяин в доме или она? — закричала красавица. — В конце концов, нормальная семья та, где есть в доме одна хозяйка и один хозяин. А у нас, получается, две хозяйки. Оттого и нет в доме ни мира, ни счастья. Выбирай: или она уходит из дома, или я!» — «Да куда ж ей идти?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Нет </a:t>
            </a:r>
            <a:r>
              <a:rPr lang="ru-RU" sz="2800" b="1" dirty="0"/>
              <a:t>у нас никаких родственников,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кто </a:t>
            </a:r>
            <a:r>
              <a:rPr lang="ru-RU" sz="2800" b="1" dirty="0"/>
              <a:t>мог бы ее </a:t>
            </a:r>
            <a:r>
              <a:rPr lang="ru-RU" sz="2800" b="1" dirty="0" smtClean="0"/>
              <a:t>приютить,» </a:t>
            </a:r>
            <a:r>
              <a:rPr lang="ru-RU" sz="2800" b="1" dirty="0"/>
              <a:t>— </a:t>
            </a:r>
            <a:r>
              <a:rPr lang="ru-RU" sz="2800" b="1" dirty="0" smtClean="0"/>
              <a:t>ответил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муж.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816888"/>
            <a:ext cx="1598426" cy="213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26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1121</Words>
  <Application>Microsoft Office PowerPoint</Application>
  <PresentationFormat>Экран (16:9)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Легенда о двух курганах (Сердце матери)</vt:lpstr>
      <vt:lpstr>Легенда о двух курганах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Nina</cp:lastModifiedBy>
  <cp:revision>16</cp:revision>
  <dcterms:created xsi:type="dcterms:W3CDTF">2016-02-20T13:48:32Z</dcterms:created>
  <dcterms:modified xsi:type="dcterms:W3CDTF">2019-03-23T17:07:52Z</dcterms:modified>
</cp:coreProperties>
</file>