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8000"/>
    <a:srgbClr val="669900"/>
    <a:srgbClr val="3399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85184"/>
            <a:ext cx="5976664" cy="1584176"/>
          </a:xfrm>
        </p:spPr>
        <p:txBody>
          <a:bodyPr/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Электронные дидактические материалы 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теме «Текстовый редактор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составила: Екимова И.Г., учитель информатики и ИКТ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МБОУ «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Отрадненская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 №2»</a:t>
            </a:r>
            <a:endParaRPr lang="ru-RU" b="1" kern="10" dirty="0">
              <a:ln w="50800"/>
              <a:solidFill>
                <a:srgbClr val="808000"/>
              </a:solidFill>
              <a:latin typeface="Arial"/>
              <a:cs typeface="Arial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75656" y="1844824"/>
            <a:ext cx="6984776" cy="22322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kern="10" dirty="0" smtClean="0">
                <a:ln w="50800"/>
                <a:solidFill>
                  <a:srgbClr val="8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КРОССВОРД</a:t>
            </a:r>
          </a:p>
          <a:p>
            <a:pPr algn="ctr"/>
            <a:r>
              <a:rPr lang="ru-RU" sz="3600" b="1" kern="10" dirty="0" smtClean="0">
                <a:ln w="50800"/>
                <a:solidFill>
                  <a:srgbClr val="808000"/>
                </a:solidFill>
                <a:latin typeface="Arial"/>
                <a:cs typeface="Arial"/>
              </a:rPr>
              <a:t>Обработка текстовой </a:t>
            </a:r>
          </a:p>
          <a:p>
            <a:pPr algn="ctr"/>
            <a:r>
              <a:rPr lang="ru-RU" sz="3600" b="1" kern="10" dirty="0" smtClean="0">
                <a:ln w="50800"/>
                <a:solidFill>
                  <a:srgbClr val="808000"/>
                </a:solidFill>
                <a:latin typeface="Arial"/>
                <a:cs typeface="Arial"/>
              </a:rPr>
              <a:t>информации</a:t>
            </a:r>
            <a:endParaRPr lang="ru-RU" sz="3600" b="1" kern="10" dirty="0">
              <a:ln w="50800"/>
              <a:solidFill>
                <a:srgbClr val="8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686800" cy="1070992"/>
          </a:xfrm>
        </p:spPr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Фрагмент текста между двумя последовательными нажатиями клавиши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0252" y="5085184"/>
            <a:ext cx="21962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   Б    З    А    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5085184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 Р    О    В    А    Н 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686800" cy="1070992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Вид кнопки на панели форматирования, означающей «найти и заменить».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093296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    И    Н   О   К    Л    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40252" y="5085184"/>
            <a:ext cx="21962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   Б    З    А    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085184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 Р    О    В    А    Н 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070992"/>
          </a:xfrm>
        </p:spPr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22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вертикали</a:t>
            </a:r>
            <a: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Более мощная, чем текстовый редактор, программа обработки текстов.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359532" y="5049180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О   Ц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С   С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Р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6093296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    И    Н   О   К    Л    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40252" y="5085184"/>
            <a:ext cx="21962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   Б    З    А    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5085184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 Р    О    В    А    Н 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070992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22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вертикали</a:t>
            </a:r>
            <a: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Полный набор букв алфавита с общим стилем их изображения.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2735796" y="2672916"/>
            <a:ext cx="15841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Ш</a:t>
            </a:r>
          </a:p>
          <a:p>
            <a:pPr algn="ctr">
              <a:spcBef>
                <a:spcPts val="1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И</a:t>
            </a:r>
          </a:p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6093296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    И    Н   О   К    Л    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40252" y="5085184"/>
            <a:ext cx="21962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   Б    З    А    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5085184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 Р    О    В    А    Н 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359532" y="5049180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О   Ц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С   С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Р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070992"/>
          </a:xfrm>
        </p:spPr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вертикали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Этап подготовки документа на компьютере, при котором документ просматривается, исправляются обнаруженные в нём ошибки, вносятся необходимые изменения.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3131840" y="3645024"/>
            <a:ext cx="48245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Е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Е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2735796" y="2672916"/>
            <a:ext cx="15841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Ш</a:t>
            </a:r>
          </a:p>
          <a:p>
            <a:pPr algn="ctr">
              <a:spcBef>
                <a:spcPts val="1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И</a:t>
            </a:r>
          </a:p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6093296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    И    Н   О   К    Л    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40252" y="5085184"/>
            <a:ext cx="21962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   Б    З    А    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5085184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 Р    О    В    А    Н 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359532" y="5049180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О   Ц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С   С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Р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070992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вертикали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Этап ввода текста с клавиатуры.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О    К    У   М    Е    Н 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420888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Е 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4365104"/>
            <a:ext cx="46805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Ы    Р    А    В    Н    И 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08518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Р    О    В    А    Н    И 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7756" y="5085184"/>
            <a:ext cx="20167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   Б    З   А    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287524" y="5049180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12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</a:t>
            </a:r>
          </a:p>
          <a:p>
            <a:pPr algn="ctr">
              <a:spcBef>
                <a:spcPts val="12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О   Ц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С   С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Р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6093296"/>
            <a:ext cx="27363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    И    Н   О   К    Л    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2627784" y="2636912"/>
            <a:ext cx="18722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Ш</a:t>
            </a:r>
          </a:p>
          <a:p>
            <a:pPr algn="ctr">
              <a:spcBef>
                <a:spcPts val="15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И</a:t>
            </a:r>
          </a:p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6660232" y="4941168"/>
            <a:ext cx="18002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18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</a:t>
            </a:r>
          </a:p>
          <a:p>
            <a:pPr algn="ctr">
              <a:spcBef>
                <a:spcPts val="1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   ОР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3131840" y="3645024"/>
            <a:ext cx="48245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Е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</a:t>
            </a:r>
          </a:p>
          <a:p>
            <a:pPr algn="ctr">
              <a:spcBef>
                <a:spcPts val="300"/>
              </a:spcBef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Е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564904"/>
            <a:ext cx="5050904" cy="32732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600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Молодцы!!! </a:t>
            </a:r>
            <a:endParaRPr lang="ru-RU" sz="6600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636912"/>
            <a:ext cx="2193776" cy="223619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Операция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над фрагментом с целью его 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последующего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повторения.</a:t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070992"/>
          </a:xfrm>
        </p:spPr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Текст, созданный с помощью текстового редактора, вместе с включёнными в него нетекстовыми материалами.</a:t>
            </a:r>
            <a:r>
              <a:rPr lang="ru-RU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К    У   М 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Форма курсора, когда он указывает место для ввода с клавиатуры очередного символа.</a:t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70992"/>
          </a:xfrm>
        </p:spPr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Всевозможные операции по приданию документу вида, который он будет иметь на бумаге.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068960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70992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Некоторое количество рядом стоящих символов, которые можно рассматривать как единое целое.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70992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Форма указателя мыши (подведённого к левой границе текста) при выделении строки.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70992"/>
          </a:xfrm>
        </p:spPr>
        <p:txBody>
          <a:bodyPr/>
          <a:lstStyle/>
          <a:p>
            <a:pPr marL="1165225" lvl="0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Изменение вида левого и правого краёв документа.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3" y="1412768"/>
          <a:ext cx="8496936" cy="5317008"/>
        </p:xfrm>
        <a:graphic>
          <a:graphicData uri="http://schemas.openxmlformats.org/drawingml/2006/table">
            <a:tbl>
              <a:tblPr/>
              <a:tblGrid>
                <a:gridCol w="40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46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1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5" marR="6195" marT="6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686800" cy="1070992"/>
          </a:xfrm>
        </p:spPr>
        <p:txBody>
          <a:bodyPr/>
          <a:lstStyle/>
          <a:p>
            <a:pPr marL="1165225" indent="-1165225" algn="l"/>
            <a:r>
              <a:rPr lang="ru-RU" sz="2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Выравнивание текста, при котором с обеих сторон каждой строки ширина свободного пространства одинакова.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6309320"/>
            <a:ext cx="1512168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6309320"/>
            <a:ext cx="237626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" action="ppaction://hlinkshowjump?jump=nextslide"/>
              </a:rPr>
              <a:t>Следующий  вопрос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5085184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    Е   Н    Т     Р    И     Р    О    В    А    Н 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4077072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  Т    Р    Е    Л    К    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365104"/>
            <a:ext cx="51125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   Ы     Р    А    В    Н    И    В    А    Н   И    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3068960"/>
            <a:ext cx="54726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 О    Р    М    А    Т    И    Р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717032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   Р    А    Г    М    Е    Н    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1412776"/>
            <a:ext cx="43204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   О    П    И    Р    О    В    А    Н    И   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    О    К    У    М   Е    Н    Т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2420888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    Е   Р    Т    А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theme/theme1.xml><?xml version="1.0" encoding="utf-8"?>
<a:theme xmlns:a="http://schemas.openxmlformats.org/drawingml/2006/main" name="bloknot_03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bloknot_03</Template>
  <TotalTime>218</TotalTime>
  <Words>1258</Words>
  <Application>Microsoft Office PowerPoint</Application>
  <PresentationFormat>Экран (4:3)</PresentationFormat>
  <Paragraphs>1741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Times New Roman</vt:lpstr>
      <vt:lpstr>bloknot_03</vt:lpstr>
      <vt:lpstr> </vt:lpstr>
      <vt:lpstr>По горизонтали: 1. Операция над фрагментом с целью его последующего повторения. </vt:lpstr>
      <vt:lpstr>По горизонтали: 2. Текст, созданный с помощью текстового редактора, вместе с включёнными в него нетекстовыми материалами.  </vt:lpstr>
      <vt:lpstr>По горизонтали: 3. Форма курсора, когда он указывает место для ввода с клавиатуры очередного символа.  </vt:lpstr>
      <vt:lpstr>По горизонтали: 4. Всевозможные операции по приданию документу вида, который он будет иметь на бумаге.  </vt:lpstr>
      <vt:lpstr>По горизонтали: 5. Некоторое количество рядом стоящих символов, которые можно рассматривать как единое целое.  </vt:lpstr>
      <vt:lpstr>По горизонтали: 6. Форма указателя мыши (подведённого к левой границе текста) при выделении строки.   </vt:lpstr>
      <vt:lpstr>По горизонтали: 7. Изменение вида левого и правого краёв документа.   </vt:lpstr>
      <vt:lpstr>По горизонтали: 8. Выравнивание текста, при котором с обеих сторон каждой строки ширина свободного пространства одинакова.  </vt:lpstr>
      <vt:lpstr>По горизонтали: 9. Фрагмент текста между двумя последовательными нажатиями клавиши Enter.   </vt:lpstr>
      <vt:lpstr>По горизонтали: 10. Вид кнопки на панели форматирования, означающей «найти и заменить».   </vt:lpstr>
      <vt:lpstr>По вертикали: 1. Более мощная, чем текстовый редактор, программа обработки текстов.</vt:lpstr>
      <vt:lpstr>По вертикали: 2. Полный набор букв алфавита с общим стилем их изображения.</vt:lpstr>
      <vt:lpstr>По вертикали: 3. Этап подготовки документа на компьютере, при котором документ просматривается, исправляются обнаруженные в нём ошибки, вносятся необходимые изменения. </vt:lpstr>
      <vt:lpstr>По вертикали: 4. Этап ввода текста с клавиатуры.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Alex</dc:creator>
  <cp:lastModifiedBy>Пользователь Windows</cp:lastModifiedBy>
  <cp:revision>26</cp:revision>
  <dcterms:created xsi:type="dcterms:W3CDTF">2015-02-15T16:39:13Z</dcterms:created>
  <dcterms:modified xsi:type="dcterms:W3CDTF">2017-11-14T15:33:20Z</dcterms:modified>
</cp:coreProperties>
</file>