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BCEF0C-8093-4CCE-BBA3-3D3E98E5B338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7C94B0-CDC2-4B93-991C-5A6008786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0%D1%81%D1%82%D0%B5%D0%BD%D0%B8%D1%8F" TargetMode="External"/><Relationship Id="rId2" Type="http://schemas.openxmlformats.org/officeDocument/2006/relationships/hyperlink" Target="https://ru.wikipedia.org/wiki/%D0%96%D0%B8%D0%B2%D0%BE%D1%82%D0%BD%D1%8B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ru.wikipedia.org/wiki/%D0%93%D1%80%D0%B8%D0%B1%D1%8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.wikipedia.org/wiki/%D0%96%D0%B5%D1%81%D1%82%D0%BA%D0%BE%D0%BA%D1%80%D1%8B%D0%BB%D1%8B%D0%B5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14422"/>
            <a:ext cx="7772400" cy="243458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на тему «Красная книга или Возьмем по защиту»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Василёк русский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Крупная многолетняя трава с мощным стержневым корнем и ветвистым стеблем. Цветки жёлтые, в крупных корзинках. В Ростовской области изредка встречается в районах к северу от нижнего течения Дона.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Уничтожение местообитаний при распашке степей, неконтролируемый выпас скота, сбор растений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кеты.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василе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928670"/>
            <a:ext cx="4500594" cy="464347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Птицы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фото птиц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642918"/>
            <a:ext cx="7286676" cy="442915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Белый Аист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29256" y="1447802"/>
            <a:ext cx="3081391" cy="448152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Крупная с длинной шеей и длинными ногами, телосложением похожа на черного аиста. Все оперение белое, за исключением всех черных маховых. Клюв и ноги оранжево-красные. Самец и самка внешне не отличаются. Гнездящийся перелетный вид, встречающийся во всех субъектах юга России. Уничтожение и разорение гнезд людьми и из-за стихийных бедствий. Возможно, гибель и браконьерский отстрел птиц в период миграций и на зимовках.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аист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928670"/>
            <a:ext cx="4643470" cy="471490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Орёл карлик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6" y="1447802"/>
            <a:ext cx="3176557" cy="448152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Самый мелкий из европейских орлов. Хвост длинный, светлее остального низа, с потемнением к вершине и почти белой полосой на конце, обрез хвоста прямой. Глаза у взрослых коричневые или желто-коричневые, у молодых – бурые. Перелетный гнездящийся и пролетный вид, отмеченный во всех субъектах Юга России. Сокращение и ухудшение качества гнездовых местообитаний (в том числе вырубка старых деревьев), увеличение фактора беспокойства, истребление человеком.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оре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4786346" cy="442915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571480"/>
            <a:ext cx="2724138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Дрофа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29190" y="1357298"/>
            <a:ext cx="3714776" cy="500066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Крупная птица, размером с индейку, с удлиненными ногами и шеей. У старых самцов шея вздувается и становится очень толстой, по бокам головы отрастают длинные белые усы. Сверху дрофы окрашены в рыжий с чёрной рябью цвет, снизу – белые. Держатся дрофы в одиночку или стайками в степи и полях. В Ростовской обл. распространена почти по всей территории, но встречается очень редко. Гнездится в степи в густой траве. Питаются животными и растительными кормами. Сильно подрывают численность дроф и неблагоприятные погодные условия, когда обмёрзшие в сильную гололедицу птицы теряют способность к полёту и становятся лёгкой добычей хищников и браконьеров.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дроф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5" y="1357298"/>
            <a:ext cx="4357718" cy="492922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юбите родную природу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00042"/>
            <a:ext cx="7143800" cy="45005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траницы кр.книг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530225"/>
            <a:ext cx="7500989" cy="4613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Список редких и находящихся под угрозой исчезновения 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Животные"/>
              </a:rPr>
              <a:t>животных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Растения"/>
              </a:rPr>
              <a:t>растений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Грибы"/>
              </a:rPr>
              <a:t>грибов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фото красная книга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071538" y="666041"/>
            <a:ext cx="6786610" cy="41685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Ушастый еж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Самый мелкий из ежей, обитающих в России. Окраска верха тела изменчива – от темных со слабым налетом светло-коричневого до светло-соломенного цвета. Брюхо светлое. Характерны длинные уши, превышающие по длине половину длины головы. В России встречается в низовьях Дона, Приволжских степях. Основу рациона составляют насекомые, особенно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 tooltip="Жесткокрылые"/>
              </a:rPr>
              <a:t>жуки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Ушастые ежи способны долгое время обходиться без еды и воды.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ушастый еж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1472" y="857232"/>
            <a:ext cx="4929222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Русская выхухоль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7818" y="1428736"/>
            <a:ext cx="3214710" cy="4500594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Размеры довольно крупные. Хвост чуть короче, почти голый,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уплощен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боков, несколько сужен у основания и утолщен в первой трети длины. В основании хвоста – крупная железа с пахучим мускусным секретом. Мех густой, бархатистый, не смачивается водой. Окраска спины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серовато-бурого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цвета, брюха – серебристо-серая. Голова выхухоли имеет характерный подвижный хоботок. Встречается в бассейнах Волги, Дона и Урала. Предпочитает селиться по берегам стариц, вдоль тихих заводей небольших речек.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рус.выхухол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4786346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Гороностай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Мелкий хищник. Тело тонкое, сильно вытянутое, очень гибкое. Голова короткая, с закругленной мордочкой. Уши небольшие, овально-треугольной формы.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Летняя окраска двухцветная.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Зимой окраска меха на всем теле чисто-белая. Ростовская обл. целиком входит в ареал горностая. Самостоятельно нор не роет, поселяясь в подземных ходах грызунов. Основную роль в питании играют мышевидные грызуны, особенно водяная полевка.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горноста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785794"/>
            <a:ext cx="4786345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фото кр.кн.расте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00042"/>
            <a:ext cx="7286676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Кувшинка 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белая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00694" y="1428736"/>
            <a:ext cx="2971800" cy="420611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Кувши́нка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бе́лая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водное растение.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Многолетняя водная трава с укореняющимся в дне водоёма толстым мясистым корневищем и плавающими листьями на длинных, округлых черешках. В Ростовской области спорадически встречается к северу от нижнего течения Дона, главным образом, в долинах крупных рек. Медленное развитие молодых растений, неустойчивость к резким колебаниям уровня воды, заиление и зарастание водоёмов.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кувш.бела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785794"/>
            <a:ext cx="4959379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Тюльпан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Шренка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Тюльпа́н Шре́нка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вид рода тюльпан.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России встречается на юге и юго-востоке европейской части. Растёт в разных типах целинных водораздельных и долинных степей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чернозё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мах, каштановых почвах и глубоких степных солонцах, на степных, каменистых и щебнистых склонах балок и речных долин. Уничтожение местообитаний при распашках степей, строительстве. Массово искореняется как декоративное растение.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фото тюльпа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785794"/>
            <a:ext cx="4929222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420</TotalTime>
  <Words>603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Times New Roman</vt:lpstr>
      <vt:lpstr>Verdana</vt:lpstr>
      <vt:lpstr>Wingdings 2</vt:lpstr>
      <vt:lpstr>Аспект</vt:lpstr>
      <vt:lpstr>Проект на тему «Красная книга или Возьмем по защиту»</vt:lpstr>
      <vt:lpstr>Презентация PowerPoint</vt:lpstr>
      <vt:lpstr> Список редких и находящихся под угрозой исчезновения животных, растений и грибов.</vt:lpstr>
      <vt:lpstr>Ушастый еж</vt:lpstr>
      <vt:lpstr>Русская выхухоль</vt:lpstr>
      <vt:lpstr>Гороностай</vt:lpstr>
      <vt:lpstr>Растения</vt:lpstr>
      <vt:lpstr>Кувшинка  белая</vt:lpstr>
      <vt:lpstr>Тюльпан Шренка</vt:lpstr>
      <vt:lpstr>Василёк русский</vt:lpstr>
      <vt:lpstr>Птицы</vt:lpstr>
      <vt:lpstr>Белый Аист</vt:lpstr>
      <vt:lpstr>Орёл карлик</vt:lpstr>
      <vt:lpstr>Дрофа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 «Красная книга или Возьмем по защиту»</dc:title>
  <dc:creator>202</dc:creator>
  <cp:lastModifiedBy>Мигуля ОВ</cp:lastModifiedBy>
  <cp:revision>37</cp:revision>
  <dcterms:created xsi:type="dcterms:W3CDTF">2015-12-20T18:40:42Z</dcterms:created>
  <dcterms:modified xsi:type="dcterms:W3CDTF">2021-10-06T10:09:29Z</dcterms:modified>
</cp:coreProperties>
</file>