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260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0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98315-0A2B-4EE8-BA9D-7CC8E95A8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54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E551F-D159-4BE8-9C37-A1B33FD0A7D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0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1E46F-93B2-4570-B930-6561FC7E54C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5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8B739-95CE-4C23-9E5F-385778EC7FC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4FCE4-4FA4-4F78-88D1-676B1E675B5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77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7D5A8-4489-45E5-AF9D-48631499D59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C62E8-2924-4504-BAC7-AF9A4A655D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9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B199B-548B-4C8E-840A-6A92C209179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B39D3-F122-4A49-A380-5BC22E0972F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1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5C0CA-89B4-446C-9266-EA0BD030D5C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8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8B329-30B5-4D39-B95C-329EDF8B200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4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62B67195-322B-4F79-9A35-C3D9535AE6E3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9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59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59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ourister.ru/world/europe/russia/city/ryl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-428625"/>
            <a:ext cx="6019800" cy="7286625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«Край </a:t>
            </a:r>
            <a:r>
              <a:rPr lang="ru-RU" altLang="ru-RU" sz="4000" smtClean="0"/>
              <a:t>мой соловьиный  </a:t>
            </a:r>
            <a:endParaRPr lang="ru-RU" altLang="ru-RU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Дом-музей Афанасия Фета в Воробьевке</a:t>
            </a:r>
            <a:br>
              <a:rPr lang="ru-RU" altLang="ru-RU" sz="3200" smtClean="0"/>
            </a:br>
            <a:endParaRPr lang="ru-RU" altLang="ru-RU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3292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В десяти километрах восточнее Коренной пустыни находится деревня 1- ая Воробьевка, а в прошлом село Воробьевка, известное как имение русского лирика Афанасия Афанасьевича Фета (1820 – 1892), в котором поэт провел лучшие годы своего творчества.</a:t>
            </a:r>
            <a:br>
              <a:rPr lang="ru-RU" altLang="ru-RU" sz="1600" smtClean="0"/>
            </a:br>
            <a:r>
              <a:rPr lang="ru-RU" altLang="ru-RU" sz="1600" smtClean="0"/>
              <a:t>В начале 19 века Воробьевка принадлежала коллежскому асессору Петру Михайловичу Ртищиву. В 1877 году более чем за 100 тыс. рублей имение было приобретено А. Фетом у его наследников. Воробьевку - эту красивую барскую усадьбу поэт называл «наша микроскопическая Швейцария». </a:t>
            </a:r>
            <a:r>
              <a:rPr lang="ru-RU" altLang="ru-RU" smtClean="0"/>
              <a:t> </a:t>
            </a:r>
          </a:p>
        </p:txBody>
      </p:sp>
      <p:pic>
        <p:nvPicPr>
          <p:cNvPr id="12292" name="Picture 4" descr="136249_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Курская магнитная аномалия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Курская магнитная аномалия. В некоторых районах планеты наблюдаются интересные явления.  Например,  в нашей  Курской области в районе местонахождения железной руды напряжение магнитного поля в 5 раз выше, чем среднее для этого района. </a:t>
            </a:r>
          </a:p>
        </p:txBody>
      </p:sp>
      <p:pic>
        <p:nvPicPr>
          <p:cNvPr id="13316" name="Picture 4" descr="2019-02-12_19-14-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72739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Курская магнитная аномалия (КМА) — самый мощный в мире железорудный бассейн. Её залежи оцениваются в 200—210 млрд. тонн, что составляет около 50 % железорудных запасов на планете. </a:t>
            </a:r>
          </a:p>
        </p:txBody>
      </p:sp>
      <p:pic>
        <p:nvPicPr>
          <p:cNvPr id="14340" name="Picture 4" descr="_horizo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275"/>
            <a:ext cx="6848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4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857875" y="2000250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4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Цель и задачи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</a:t>
            </a:r>
            <a:r>
              <a:rPr lang="ru-RU" altLang="ru-RU" b="1" i="1" dirty="0" smtClean="0"/>
              <a:t>Цель</a:t>
            </a:r>
            <a:r>
              <a:rPr lang="ru-RU" altLang="ru-RU" dirty="0" smtClean="0"/>
              <a:t>: узнать как можно больше интересной информации о «чудесах» Курского края.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                         </a:t>
            </a:r>
            <a:r>
              <a:rPr lang="ru-RU" altLang="ru-RU" b="1" i="1" dirty="0" smtClean="0"/>
              <a:t>Задачи</a:t>
            </a:r>
            <a:r>
              <a:rPr lang="ru-RU" altLang="ru-RU" dirty="0" smtClean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1.Сбор информации о «чудесах»;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2. Получение новых знаний о родном крае, о культуре, истории народа.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2019-02-12_18-14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Дворцово-парковый ансамбль, усадьба «Марьино»</a:t>
            </a:r>
            <a:r>
              <a:rPr lang="ru-RU" altLang="ru-RU" sz="40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Марьино — бывшая княжеская усадьба Барятинских, построенная в 1811—1820 гг. одним из представителей титулованного рода — Иваном Ивановичем Барятинским. Дворцово-парковый ансамбль расположен в Курской области, в 20 км от районного центра — </a:t>
            </a:r>
            <a:r>
              <a:rPr lang="ru-RU" altLang="ru-RU" sz="2000" smtClean="0">
                <a:hlinkClick r:id="rId2"/>
              </a:rPr>
              <a:t>г. Рыльск</a:t>
            </a:r>
            <a:r>
              <a:rPr lang="ru-RU" altLang="ru-RU" sz="2000" smtClean="0"/>
              <a:t>, рядом с селом Ивановское. На огромной территории размещен одноименный санаторий, озеро, парк и агропромышленный комплекс.</a:t>
            </a:r>
          </a:p>
        </p:txBody>
      </p:sp>
      <p:pic>
        <p:nvPicPr>
          <p:cNvPr id="6148" name="Picture 4" descr="maryino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47529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234950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030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smtClean="0"/>
              <a:t>Изначально имение предусматривалось использовать в качестве родового поместья для княжеской семьи, поэтому внешний вид барского дома и его внутренние интерьеры должны были соответствовать достоинству знатной фамилии Барятинских, имеющей отношение к Рюрикам. Грандиозный проект создал курский архитектор К. Гофман, но спустя полвека дворец был значительно перестроен. Увидеть оригинальное здание можно лишь по сохранившейся картине неизвестного художника. </a:t>
            </a:r>
          </a:p>
        </p:txBody>
      </p:sp>
      <p:pic>
        <p:nvPicPr>
          <p:cNvPr id="7172" name="Picture 4" descr="image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79930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altLang="ru-RU" smtClean="0"/>
              <a:t>Курский соловей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i="1" smtClean="0"/>
              <a:t>Соловей</a:t>
            </a:r>
            <a:r>
              <a:rPr lang="ru-RU" altLang="ru-RU" smtClean="0"/>
              <a:t> </a:t>
            </a:r>
            <a:r>
              <a:rPr lang="ru-RU" altLang="ru-RU" sz="2000" smtClean="0"/>
              <a:t>- любимая птица русского народа. Издавна у русских существовали ценители соловьиного пения. Лучшими мастерами считались соловьи из средней части России, особенно из окрестностей Курска</a:t>
            </a:r>
            <a:r>
              <a:rPr lang="ru-RU" altLang="ru-RU" smtClean="0"/>
              <a:t>. </a:t>
            </a:r>
          </a:p>
        </p:txBody>
      </p:sp>
      <p:pic>
        <p:nvPicPr>
          <p:cNvPr id="8196" name="Picture 4" descr="solovey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37433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749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В нашей области соловьи особенные. Они способны издавать до 40 колен – «куплетов» песни. И.С. Тургенев в письме к С.Т. Аксакову писал «Курские соловьи поют как никакие другие...» </a:t>
            </a:r>
          </a:p>
        </p:txBody>
      </p:sp>
      <p:pic>
        <p:nvPicPr>
          <p:cNvPr id="9220" name="Picture 4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7975"/>
          </a:xfrm>
        </p:spPr>
        <p:txBody>
          <a:bodyPr/>
          <a:lstStyle/>
          <a:p>
            <a:pPr eaLnBrk="1" hangingPunct="1"/>
            <a:endParaRPr lang="ru-RU" altLang="ru-RU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В Курске знают биографии певучих уроженцев соловьиной земли. Например, Надежды Плевицкой, которой царь Николай II за дивное исполнение народных песен подарил драгоценную брошь и назвал "нашим курским соловьем". На ее родине – в селе Винниково – создан музей певицы. </a:t>
            </a:r>
          </a:p>
        </p:txBody>
      </p:sp>
      <p:pic>
        <p:nvPicPr>
          <p:cNvPr id="10244" name="Picture 4" descr="2019-02-12_19-02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66008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Коренная пустынь</a:t>
            </a: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smtClean="0"/>
              <a:t>Мужской монастырь в 30 км от областного центра, в поселке Свобода – один из главных религиозных центров России. Воздвигнут на месте обретения в XIII столетии иконы Богородицы «Знамение». Тысячи паломников приезжают сегодня поклониться этой чудодейственной святыне, а также искупаться в живительных источниках, насладиться живописными окрестными видами. Ходили сюда и семья будущей звезды Плевицкой. В советское время большая часть монастырских построек была разрушена, восстановление продолжается до сих пор. </a:t>
            </a:r>
          </a:p>
        </p:txBody>
      </p:sp>
      <p:pic>
        <p:nvPicPr>
          <p:cNvPr id="11268" name="Picture 4" descr="d38b209a2e9b76e4a58c63eedcafc3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2878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7a781f448f8b3c8c86bc59f087f03e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00438"/>
            <a:ext cx="36718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109</TotalTime>
  <Words>436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Пиксел</vt:lpstr>
      <vt:lpstr>«Край мой соловьиный  </vt:lpstr>
      <vt:lpstr>Цель и задачи</vt:lpstr>
      <vt:lpstr>Презентация PowerPoint</vt:lpstr>
      <vt:lpstr>Дворцово-парковый ансамбль, усадьба «Марьино» </vt:lpstr>
      <vt:lpstr>Презентация PowerPoint</vt:lpstr>
      <vt:lpstr>Курский соловей</vt:lpstr>
      <vt:lpstr>Презентация PowerPoint</vt:lpstr>
      <vt:lpstr>Презентация PowerPoint</vt:lpstr>
      <vt:lpstr>Коренная пустынь </vt:lpstr>
      <vt:lpstr>Дом-музей Афанасия Фета в Воробьевке </vt:lpstr>
      <vt:lpstr>Курская магнитная аномалия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«Чудеса Курского края»</dc:title>
  <dc:creator>Коля</dc:creator>
  <cp:lastModifiedBy>Женя</cp:lastModifiedBy>
  <cp:revision>11</cp:revision>
  <cp:lastPrinted>1601-01-01T00:00:00Z</cp:lastPrinted>
  <dcterms:created xsi:type="dcterms:W3CDTF">2019-02-12T15:04:16Z</dcterms:created>
  <dcterms:modified xsi:type="dcterms:W3CDTF">2023-04-18T16:06:23Z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